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6" r:id="rId2"/>
    <p:sldId id="258" r:id="rId3"/>
    <p:sldId id="257" r:id="rId4"/>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4393" autoAdjust="0"/>
  </p:normalViewPr>
  <p:slideViewPr>
    <p:cSldViewPr>
      <p:cViewPr varScale="1">
        <p:scale>
          <a:sx n="61" d="100"/>
          <a:sy n="61" d="100"/>
        </p:scale>
        <p:origin x="-3642" y="-96"/>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4F5E3D5-AC83-461E-B5BE-445CD41B70AC}" type="doc">
      <dgm:prSet loTypeId="urn:microsoft.com/office/officeart/2005/8/layout/hierarchy2" loCatId="hierarchy" qsTypeId="urn:microsoft.com/office/officeart/2005/8/quickstyle/simple1" qsCatId="simple" csTypeId="urn:microsoft.com/office/officeart/2005/8/colors/accent1_1" csCatId="accent1" phldr="1"/>
      <dgm:spPr/>
      <dgm:t>
        <a:bodyPr/>
        <a:lstStyle/>
        <a:p>
          <a:endParaRPr lang="en-US"/>
        </a:p>
      </dgm:t>
    </dgm:pt>
    <dgm:pt modelId="{A3B4BF5B-3D5A-47B8-B1B5-E875D3CA6233}">
      <dgm:prSet phldrT="[Text]" custT="1"/>
      <dgm:spPr/>
      <dgm:t>
        <a:bodyPr/>
        <a:lstStyle/>
        <a:p>
          <a:r>
            <a:rPr lang="en-US" sz="1400" b="1" dirty="0" smtClean="0">
              <a:solidFill>
                <a:srgbClr val="00B050"/>
              </a:solidFill>
            </a:rPr>
            <a:t>Chart of accounts</a:t>
          </a:r>
          <a:endParaRPr lang="en-US" sz="1400" b="1" dirty="0">
            <a:solidFill>
              <a:srgbClr val="00B050"/>
            </a:solidFill>
          </a:endParaRPr>
        </a:p>
      </dgm:t>
    </dgm:pt>
    <dgm:pt modelId="{CDC41876-D697-450A-B1D4-999CDCC992AF}" type="parTrans" cxnId="{36C6B430-11BD-4483-A535-72593ABBBE15}">
      <dgm:prSet/>
      <dgm:spPr/>
      <dgm:t>
        <a:bodyPr/>
        <a:lstStyle/>
        <a:p>
          <a:endParaRPr lang="en-US"/>
        </a:p>
      </dgm:t>
    </dgm:pt>
    <dgm:pt modelId="{50B11299-A2BC-4734-A236-1FE52A812A2B}" type="sibTrans" cxnId="{36C6B430-11BD-4483-A535-72593ABBBE15}">
      <dgm:prSet/>
      <dgm:spPr/>
      <dgm:t>
        <a:bodyPr/>
        <a:lstStyle/>
        <a:p>
          <a:endParaRPr lang="en-US"/>
        </a:p>
      </dgm:t>
    </dgm:pt>
    <dgm:pt modelId="{7D2F0A9C-3BE1-4BA7-B008-166AD3053AB7}">
      <dgm:prSet phldrT="[Text]" custT="1"/>
      <dgm:spPr/>
      <dgm:t>
        <a:bodyPr/>
        <a:lstStyle/>
        <a:p>
          <a:r>
            <a:rPr lang="en-US" sz="1400" dirty="0" smtClean="0">
              <a:solidFill>
                <a:srgbClr val="FF0000"/>
              </a:solidFill>
            </a:rPr>
            <a:t>Balance sheet</a:t>
          </a:r>
          <a:endParaRPr lang="en-US" sz="1400" dirty="0">
            <a:solidFill>
              <a:srgbClr val="FF0000"/>
            </a:solidFill>
          </a:endParaRPr>
        </a:p>
      </dgm:t>
    </dgm:pt>
    <dgm:pt modelId="{CE5C2DD0-24F6-46C1-9C1E-CA3539A5F43E}" type="parTrans" cxnId="{26420D61-79F7-43FB-981B-90867835B0FE}">
      <dgm:prSet/>
      <dgm:spPr/>
      <dgm:t>
        <a:bodyPr/>
        <a:lstStyle/>
        <a:p>
          <a:endParaRPr lang="en-US"/>
        </a:p>
      </dgm:t>
    </dgm:pt>
    <dgm:pt modelId="{7FA1F04F-AF0C-4885-B093-BEC59C5A32BA}" type="sibTrans" cxnId="{26420D61-79F7-43FB-981B-90867835B0FE}">
      <dgm:prSet/>
      <dgm:spPr/>
      <dgm:t>
        <a:bodyPr/>
        <a:lstStyle/>
        <a:p>
          <a:endParaRPr lang="en-US"/>
        </a:p>
      </dgm:t>
    </dgm:pt>
    <dgm:pt modelId="{082B68E3-4D78-4E74-AE02-8E1CA5C93EE3}">
      <dgm:prSet phldrT="[Text]" custT="1"/>
      <dgm:spPr/>
      <dgm:t>
        <a:bodyPr/>
        <a:lstStyle/>
        <a:p>
          <a:r>
            <a:rPr lang="en-US" sz="1400" dirty="0" smtClean="0">
              <a:solidFill>
                <a:srgbClr val="0070C0"/>
              </a:solidFill>
            </a:rPr>
            <a:t>Assets</a:t>
          </a:r>
          <a:endParaRPr lang="en-US" sz="1400" dirty="0">
            <a:solidFill>
              <a:srgbClr val="0070C0"/>
            </a:solidFill>
          </a:endParaRPr>
        </a:p>
      </dgm:t>
    </dgm:pt>
    <dgm:pt modelId="{BC6C3369-2CF0-4EBE-BFD7-D5DD1B6CD804}" type="parTrans" cxnId="{47844561-D6DC-4EBF-9803-2CCA3637EFA8}">
      <dgm:prSet/>
      <dgm:spPr/>
      <dgm:t>
        <a:bodyPr/>
        <a:lstStyle/>
        <a:p>
          <a:endParaRPr lang="en-US"/>
        </a:p>
      </dgm:t>
    </dgm:pt>
    <dgm:pt modelId="{96FF12DF-9883-4273-9AD8-35F04A87EFA3}" type="sibTrans" cxnId="{47844561-D6DC-4EBF-9803-2CCA3637EFA8}">
      <dgm:prSet/>
      <dgm:spPr/>
      <dgm:t>
        <a:bodyPr/>
        <a:lstStyle/>
        <a:p>
          <a:endParaRPr lang="en-US"/>
        </a:p>
      </dgm:t>
    </dgm:pt>
    <dgm:pt modelId="{9B2884E3-88DB-4E93-9590-ED7A3D7F0313}">
      <dgm:prSet phldrT="[Text]" custT="1"/>
      <dgm:spPr/>
      <dgm:t>
        <a:bodyPr/>
        <a:lstStyle/>
        <a:p>
          <a:r>
            <a:rPr lang="en-US" sz="1400" dirty="0" smtClean="0">
              <a:solidFill>
                <a:srgbClr val="0070C0"/>
              </a:solidFill>
            </a:rPr>
            <a:t>Liability</a:t>
          </a:r>
          <a:endParaRPr lang="en-US" sz="1400" dirty="0">
            <a:solidFill>
              <a:srgbClr val="0070C0"/>
            </a:solidFill>
          </a:endParaRPr>
        </a:p>
      </dgm:t>
    </dgm:pt>
    <dgm:pt modelId="{3F8EBA68-694B-4E04-A831-1085A156721E}" type="parTrans" cxnId="{C07417B8-32DC-4A8E-9A26-AFBE31174A0F}">
      <dgm:prSet/>
      <dgm:spPr/>
      <dgm:t>
        <a:bodyPr/>
        <a:lstStyle/>
        <a:p>
          <a:endParaRPr lang="en-US"/>
        </a:p>
      </dgm:t>
    </dgm:pt>
    <dgm:pt modelId="{4380FC7D-178C-4B1E-AA9A-5A1A6A3380EE}" type="sibTrans" cxnId="{C07417B8-32DC-4A8E-9A26-AFBE31174A0F}">
      <dgm:prSet/>
      <dgm:spPr/>
      <dgm:t>
        <a:bodyPr/>
        <a:lstStyle/>
        <a:p>
          <a:endParaRPr lang="en-US"/>
        </a:p>
      </dgm:t>
    </dgm:pt>
    <dgm:pt modelId="{4E11B43B-E5C6-49A4-AEE4-990B7410BCF2}">
      <dgm:prSet phldrT="[Text]" custT="1"/>
      <dgm:spPr/>
      <dgm:t>
        <a:bodyPr/>
        <a:lstStyle/>
        <a:p>
          <a:r>
            <a:rPr lang="en-US" sz="1400" dirty="0" smtClean="0">
              <a:solidFill>
                <a:srgbClr val="FF0000"/>
              </a:solidFill>
            </a:rPr>
            <a:t>Income statement</a:t>
          </a:r>
          <a:endParaRPr lang="en-US" sz="1400" dirty="0">
            <a:solidFill>
              <a:srgbClr val="FF0000"/>
            </a:solidFill>
          </a:endParaRPr>
        </a:p>
      </dgm:t>
    </dgm:pt>
    <dgm:pt modelId="{F5153B24-67CD-4ABC-8CF1-A545E26676F6}" type="parTrans" cxnId="{0B329B6C-D070-4EF3-81B0-DDC98455AB3D}">
      <dgm:prSet/>
      <dgm:spPr/>
      <dgm:t>
        <a:bodyPr/>
        <a:lstStyle/>
        <a:p>
          <a:endParaRPr lang="en-US"/>
        </a:p>
      </dgm:t>
    </dgm:pt>
    <dgm:pt modelId="{D87D2EC4-0A81-4A9A-99DD-078E58CC5EA5}" type="sibTrans" cxnId="{0B329B6C-D070-4EF3-81B0-DDC98455AB3D}">
      <dgm:prSet/>
      <dgm:spPr/>
      <dgm:t>
        <a:bodyPr/>
        <a:lstStyle/>
        <a:p>
          <a:endParaRPr lang="en-US"/>
        </a:p>
      </dgm:t>
    </dgm:pt>
    <dgm:pt modelId="{F0DB94BE-6EBF-41DC-9679-1C7650EC1007}">
      <dgm:prSet phldrT="[Text]" custT="1"/>
      <dgm:spPr/>
      <dgm:t>
        <a:bodyPr/>
        <a:lstStyle/>
        <a:p>
          <a:r>
            <a:rPr lang="en-US" sz="1400" dirty="0" smtClean="0">
              <a:solidFill>
                <a:srgbClr val="0070C0"/>
              </a:solidFill>
            </a:rPr>
            <a:t>Revenues</a:t>
          </a:r>
          <a:endParaRPr lang="en-US" sz="1400" dirty="0">
            <a:solidFill>
              <a:srgbClr val="0070C0"/>
            </a:solidFill>
          </a:endParaRPr>
        </a:p>
      </dgm:t>
    </dgm:pt>
    <dgm:pt modelId="{C24DAD4F-7066-4AB8-93D4-7059BC52C708}" type="parTrans" cxnId="{4CA5F082-E1D6-49CB-AD0E-2CE405B8FA09}">
      <dgm:prSet/>
      <dgm:spPr/>
      <dgm:t>
        <a:bodyPr/>
        <a:lstStyle/>
        <a:p>
          <a:endParaRPr lang="en-US"/>
        </a:p>
      </dgm:t>
    </dgm:pt>
    <dgm:pt modelId="{7EF08933-C806-4CDA-B4DE-C0D6A0DBA030}" type="sibTrans" cxnId="{4CA5F082-E1D6-49CB-AD0E-2CE405B8FA09}">
      <dgm:prSet/>
      <dgm:spPr/>
      <dgm:t>
        <a:bodyPr/>
        <a:lstStyle/>
        <a:p>
          <a:endParaRPr lang="en-US"/>
        </a:p>
      </dgm:t>
    </dgm:pt>
    <dgm:pt modelId="{8E658AD5-1612-426D-BDAD-FAB4A1FB1C79}">
      <dgm:prSet phldrT="[Text]" custT="1"/>
      <dgm:spPr/>
      <dgm:t>
        <a:bodyPr/>
        <a:lstStyle/>
        <a:p>
          <a:r>
            <a:rPr lang="en-US" sz="1400" dirty="0" smtClean="0">
              <a:solidFill>
                <a:srgbClr val="0070C0"/>
              </a:solidFill>
            </a:rPr>
            <a:t>Expenses</a:t>
          </a:r>
          <a:endParaRPr lang="en-US" sz="1400" dirty="0">
            <a:solidFill>
              <a:srgbClr val="0070C0"/>
            </a:solidFill>
          </a:endParaRPr>
        </a:p>
      </dgm:t>
    </dgm:pt>
    <dgm:pt modelId="{2DDFA503-CB58-414D-A06D-163FEADC67E9}" type="parTrans" cxnId="{F7786ABE-8026-4DA0-BB4D-491991415647}">
      <dgm:prSet/>
      <dgm:spPr/>
      <dgm:t>
        <a:bodyPr/>
        <a:lstStyle/>
        <a:p>
          <a:endParaRPr lang="en-US"/>
        </a:p>
      </dgm:t>
    </dgm:pt>
    <dgm:pt modelId="{8D9BF9C9-50FF-4218-854C-A5711D07BA5F}" type="sibTrans" cxnId="{F7786ABE-8026-4DA0-BB4D-491991415647}">
      <dgm:prSet/>
      <dgm:spPr/>
      <dgm:t>
        <a:bodyPr/>
        <a:lstStyle/>
        <a:p>
          <a:endParaRPr lang="en-US"/>
        </a:p>
      </dgm:t>
    </dgm:pt>
    <dgm:pt modelId="{66D1A385-0CCC-4501-B260-A1F78AC04539}">
      <dgm:prSet phldrT="[Text]" custT="1"/>
      <dgm:spPr/>
      <dgm:t>
        <a:bodyPr/>
        <a:lstStyle/>
        <a:p>
          <a:r>
            <a:rPr lang="en-US" sz="1400" dirty="0" smtClean="0"/>
            <a:t>Sales</a:t>
          </a:r>
          <a:endParaRPr lang="en-US" sz="1400" dirty="0"/>
        </a:p>
      </dgm:t>
    </dgm:pt>
    <dgm:pt modelId="{70C95F75-C04E-4FD2-BB7C-B6551B589B76}" type="parTrans" cxnId="{E4F753B0-247E-4C22-94CD-F9D153CF59F3}">
      <dgm:prSet/>
      <dgm:spPr/>
      <dgm:t>
        <a:bodyPr/>
        <a:lstStyle/>
        <a:p>
          <a:endParaRPr lang="en-US"/>
        </a:p>
      </dgm:t>
    </dgm:pt>
    <dgm:pt modelId="{F2E9560E-8A1E-4624-BE36-FC2919600097}" type="sibTrans" cxnId="{E4F753B0-247E-4C22-94CD-F9D153CF59F3}">
      <dgm:prSet/>
      <dgm:spPr/>
      <dgm:t>
        <a:bodyPr/>
        <a:lstStyle/>
        <a:p>
          <a:endParaRPr lang="en-US"/>
        </a:p>
      </dgm:t>
    </dgm:pt>
    <dgm:pt modelId="{87B9C897-F061-42C1-9EDD-9DC1CD1CDA96}">
      <dgm:prSet phldrT="[Text]" custT="1"/>
      <dgm:spPr/>
      <dgm:t>
        <a:bodyPr/>
        <a:lstStyle/>
        <a:p>
          <a:r>
            <a:rPr lang="en-US" sz="1400" dirty="0" smtClean="0"/>
            <a:t>Returned sales</a:t>
          </a:r>
          <a:endParaRPr lang="en-US" sz="1400" dirty="0"/>
        </a:p>
      </dgm:t>
    </dgm:pt>
    <dgm:pt modelId="{AFC54771-8C97-43FD-BE66-D3757F32C576}" type="parTrans" cxnId="{1F5AFFAB-981A-4A78-B784-9A3264E61B5A}">
      <dgm:prSet/>
      <dgm:spPr/>
      <dgm:t>
        <a:bodyPr/>
        <a:lstStyle/>
        <a:p>
          <a:endParaRPr lang="en-US"/>
        </a:p>
      </dgm:t>
    </dgm:pt>
    <dgm:pt modelId="{2B415C2F-E35F-4BFD-ADF0-59F523DABBF2}" type="sibTrans" cxnId="{1F5AFFAB-981A-4A78-B784-9A3264E61B5A}">
      <dgm:prSet/>
      <dgm:spPr/>
      <dgm:t>
        <a:bodyPr/>
        <a:lstStyle/>
        <a:p>
          <a:endParaRPr lang="en-US"/>
        </a:p>
      </dgm:t>
    </dgm:pt>
    <dgm:pt modelId="{59733172-76DB-4DC1-9B82-251B027FBFE2}">
      <dgm:prSet phldrT="[Text]" custT="1"/>
      <dgm:spPr/>
      <dgm:t>
        <a:bodyPr/>
        <a:lstStyle/>
        <a:p>
          <a:r>
            <a:rPr lang="en-US" sz="1400" dirty="0" smtClean="0"/>
            <a:t>Interests</a:t>
          </a:r>
          <a:endParaRPr lang="en-US" sz="1400" dirty="0"/>
        </a:p>
      </dgm:t>
    </dgm:pt>
    <dgm:pt modelId="{5FF83954-FD40-4B1A-A3B8-B2ACC2C079F9}" type="parTrans" cxnId="{1954B7C5-C528-4918-8068-4CB4B9A87ABE}">
      <dgm:prSet/>
      <dgm:spPr/>
      <dgm:t>
        <a:bodyPr/>
        <a:lstStyle/>
        <a:p>
          <a:endParaRPr lang="en-US"/>
        </a:p>
      </dgm:t>
    </dgm:pt>
    <dgm:pt modelId="{F8BFC6D4-ECF7-4CA8-8753-05EF92B085C9}" type="sibTrans" cxnId="{1954B7C5-C528-4918-8068-4CB4B9A87ABE}">
      <dgm:prSet/>
      <dgm:spPr/>
      <dgm:t>
        <a:bodyPr/>
        <a:lstStyle/>
        <a:p>
          <a:endParaRPr lang="en-US"/>
        </a:p>
      </dgm:t>
    </dgm:pt>
    <dgm:pt modelId="{3C9C13AF-AACE-4DE2-8483-AFE42567C0A2}">
      <dgm:prSet phldrT="[Text]" custT="1"/>
      <dgm:spPr/>
      <dgm:t>
        <a:bodyPr/>
        <a:lstStyle/>
        <a:p>
          <a:r>
            <a:rPr lang="en-US" sz="1400" dirty="0" smtClean="0"/>
            <a:t>Raw materials</a:t>
          </a:r>
          <a:endParaRPr lang="en-US" sz="1400" dirty="0"/>
        </a:p>
      </dgm:t>
    </dgm:pt>
    <dgm:pt modelId="{43E2DE80-D7E9-44C3-9A45-ABEF6E3C14B3}" type="parTrans" cxnId="{207A1AE6-2D42-4353-A43C-8D52674CFAEE}">
      <dgm:prSet/>
      <dgm:spPr/>
      <dgm:t>
        <a:bodyPr/>
        <a:lstStyle/>
        <a:p>
          <a:endParaRPr lang="en-US"/>
        </a:p>
      </dgm:t>
    </dgm:pt>
    <dgm:pt modelId="{6F30FD6B-B653-4C21-8771-92DB6CE9D5BD}" type="sibTrans" cxnId="{207A1AE6-2D42-4353-A43C-8D52674CFAEE}">
      <dgm:prSet/>
      <dgm:spPr/>
      <dgm:t>
        <a:bodyPr/>
        <a:lstStyle/>
        <a:p>
          <a:endParaRPr lang="en-US"/>
        </a:p>
      </dgm:t>
    </dgm:pt>
    <dgm:pt modelId="{B0F06279-6F41-4664-98DC-224BA1343DB0}">
      <dgm:prSet phldrT="[Text]" custT="1"/>
      <dgm:spPr/>
      <dgm:t>
        <a:bodyPr/>
        <a:lstStyle/>
        <a:p>
          <a:r>
            <a:rPr lang="en-US" sz="1400" dirty="0" smtClean="0"/>
            <a:t>Commission fees</a:t>
          </a:r>
          <a:endParaRPr lang="en-US" sz="1400" dirty="0"/>
        </a:p>
      </dgm:t>
    </dgm:pt>
    <dgm:pt modelId="{E932ABE4-80B5-423B-89AE-DEE53802699B}" type="parTrans" cxnId="{84536BA9-A3AD-4F0F-9E62-1159D558858F}">
      <dgm:prSet/>
      <dgm:spPr/>
      <dgm:t>
        <a:bodyPr/>
        <a:lstStyle/>
        <a:p>
          <a:endParaRPr lang="en-US"/>
        </a:p>
      </dgm:t>
    </dgm:pt>
    <dgm:pt modelId="{2351B9ED-3278-4669-B162-0845A525E6EE}" type="sibTrans" cxnId="{84536BA9-A3AD-4F0F-9E62-1159D558858F}">
      <dgm:prSet/>
      <dgm:spPr/>
      <dgm:t>
        <a:bodyPr/>
        <a:lstStyle/>
        <a:p>
          <a:endParaRPr lang="en-US"/>
        </a:p>
      </dgm:t>
    </dgm:pt>
    <dgm:pt modelId="{7C7331F3-33DB-46D2-A94B-20EDFD73D7D3}">
      <dgm:prSet phldrT="[Text]" custT="1"/>
      <dgm:spPr/>
      <dgm:t>
        <a:bodyPr/>
        <a:lstStyle/>
        <a:p>
          <a:r>
            <a:rPr lang="en-US" sz="1400" dirty="0" smtClean="0"/>
            <a:t>Credit card fees</a:t>
          </a:r>
          <a:endParaRPr lang="en-US" sz="1400" dirty="0"/>
        </a:p>
      </dgm:t>
    </dgm:pt>
    <dgm:pt modelId="{180460F9-C8A4-4FDE-93E7-208CEBCBCA3F}" type="parTrans" cxnId="{D4322FA8-00FE-498C-911E-CD25A2408D60}">
      <dgm:prSet/>
      <dgm:spPr/>
      <dgm:t>
        <a:bodyPr/>
        <a:lstStyle/>
        <a:p>
          <a:endParaRPr lang="en-US"/>
        </a:p>
      </dgm:t>
    </dgm:pt>
    <dgm:pt modelId="{631EDBE9-2DF1-4EE6-B754-2A6472E780E9}" type="sibTrans" cxnId="{D4322FA8-00FE-498C-911E-CD25A2408D60}">
      <dgm:prSet/>
      <dgm:spPr/>
      <dgm:t>
        <a:bodyPr/>
        <a:lstStyle/>
        <a:p>
          <a:endParaRPr lang="en-US"/>
        </a:p>
      </dgm:t>
    </dgm:pt>
    <dgm:pt modelId="{03F90DF3-F5F3-4998-8946-82C376F6BF53}">
      <dgm:prSet phldrT="[Text]" custT="1"/>
      <dgm:spPr/>
      <dgm:t>
        <a:bodyPr/>
        <a:lstStyle/>
        <a:p>
          <a:r>
            <a:rPr lang="en-US" sz="1400" dirty="0" smtClean="0"/>
            <a:t>Web hosting</a:t>
          </a:r>
          <a:endParaRPr lang="en-US" sz="1400" dirty="0"/>
        </a:p>
      </dgm:t>
    </dgm:pt>
    <dgm:pt modelId="{66F784FA-6F07-4D64-9E04-974A885F8F73}" type="parTrans" cxnId="{9A2E1913-A7BD-4D7D-8122-1E1A7EC211C3}">
      <dgm:prSet/>
      <dgm:spPr/>
      <dgm:t>
        <a:bodyPr/>
        <a:lstStyle/>
        <a:p>
          <a:endParaRPr lang="en-US"/>
        </a:p>
      </dgm:t>
    </dgm:pt>
    <dgm:pt modelId="{17C07D5D-0D95-482D-9A6D-5698FE33A403}" type="sibTrans" cxnId="{9A2E1913-A7BD-4D7D-8122-1E1A7EC211C3}">
      <dgm:prSet/>
      <dgm:spPr/>
      <dgm:t>
        <a:bodyPr/>
        <a:lstStyle/>
        <a:p>
          <a:endParaRPr lang="en-US"/>
        </a:p>
      </dgm:t>
    </dgm:pt>
    <dgm:pt modelId="{F6FCF866-3A11-4FDC-A111-942223D627C3}">
      <dgm:prSet phldrT="[Text]" custT="1"/>
      <dgm:spPr/>
      <dgm:t>
        <a:bodyPr/>
        <a:lstStyle/>
        <a:p>
          <a:r>
            <a:rPr lang="en-US" sz="1400" dirty="0" smtClean="0"/>
            <a:t>Insurance</a:t>
          </a:r>
          <a:endParaRPr lang="en-US" sz="1400" dirty="0"/>
        </a:p>
      </dgm:t>
    </dgm:pt>
    <dgm:pt modelId="{740B6A67-DBFC-4C89-BACB-E6B656E7D11C}" type="parTrans" cxnId="{26C364BF-2C5C-438D-B16B-83127D3D155E}">
      <dgm:prSet/>
      <dgm:spPr/>
      <dgm:t>
        <a:bodyPr/>
        <a:lstStyle/>
        <a:p>
          <a:endParaRPr lang="en-US"/>
        </a:p>
      </dgm:t>
    </dgm:pt>
    <dgm:pt modelId="{8DA8F10D-5C11-47DF-A1C5-967C4A602A49}" type="sibTrans" cxnId="{26C364BF-2C5C-438D-B16B-83127D3D155E}">
      <dgm:prSet/>
      <dgm:spPr/>
      <dgm:t>
        <a:bodyPr/>
        <a:lstStyle/>
        <a:p>
          <a:endParaRPr lang="en-US"/>
        </a:p>
      </dgm:t>
    </dgm:pt>
    <dgm:pt modelId="{DCF46E2B-87AF-42A5-83D3-6E4FA44C755D}">
      <dgm:prSet phldrT="[Text]" custT="1"/>
      <dgm:spPr/>
      <dgm:t>
        <a:bodyPr/>
        <a:lstStyle/>
        <a:p>
          <a:r>
            <a:rPr lang="en-US" sz="1400" dirty="0" smtClean="0"/>
            <a:t>Accounting service</a:t>
          </a:r>
          <a:endParaRPr lang="en-US" sz="1400" dirty="0"/>
        </a:p>
      </dgm:t>
    </dgm:pt>
    <dgm:pt modelId="{F1B0C51B-B288-4576-B405-8EFA78C021DD}" type="parTrans" cxnId="{E4A0437B-393A-4304-B40C-479DBD12B90B}">
      <dgm:prSet/>
      <dgm:spPr/>
      <dgm:t>
        <a:bodyPr/>
        <a:lstStyle/>
        <a:p>
          <a:endParaRPr lang="en-US"/>
        </a:p>
      </dgm:t>
    </dgm:pt>
    <dgm:pt modelId="{59C66765-2D6B-4B8D-9892-D838167ADF0C}" type="sibTrans" cxnId="{E4A0437B-393A-4304-B40C-479DBD12B90B}">
      <dgm:prSet/>
      <dgm:spPr/>
      <dgm:t>
        <a:bodyPr/>
        <a:lstStyle/>
        <a:p>
          <a:endParaRPr lang="en-US"/>
        </a:p>
      </dgm:t>
    </dgm:pt>
    <dgm:pt modelId="{6441C41B-1C4C-4D7F-BBED-D35A956CBE13}">
      <dgm:prSet phldrT="[Text]" custT="1"/>
      <dgm:spPr/>
      <dgm:t>
        <a:bodyPr/>
        <a:lstStyle/>
        <a:p>
          <a:r>
            <a:rPr lang="en-US" sz="1400" dirty="0" smtClean="0"/>
            <a:t>Misc.</a:t>
          </a:r>
          <a:endParaRPr lang="en-US" sz="1400" dirty="0"/>
        </a:p>
      </dgm:t>
    </dgm:pt>
    <dgm:pt modelId="{A0340EFC-CFB6-4DD8-843E-04D55A62C482}" type="parTrans" cxnId="{46ED0CAE-D3F6-4C84-84FD-0004D06A6A17}">
      <dgm:prSet/>
      <dgm:spPr/>
      <dgm:t>
        <a:bodyPr/>
        <a:lstStyle/>
        <a:p>
          <a:endParaRPr lang="en-US"/>
        </a:p>
      </dgm:t>
    </dgm:pt>
    <dgm:pt modelId="{79F5A532-0581-4883-BA6D-86A2175E5616}" type="sibTrans" cxnId="{46ED0CAE-D3F6-4C84-84FD-0004D06A6A17}">
      <dgm:prSet/>
      <dgm:spPr/>
      <dgm:t>
        <a:bodyPr/>
        <a:lstStyle/>
        <a:p>
          <a:endParaRPr lang="en-US"/>
        </a:p>
      </dgm:t>
    </dgm:pt>
    <dgm:pt modelId="{498E5B9D-641B-48AB-9E18-773F95C5DC0C}">
      <dgm:prSet phldrT="[Text]" custT="1"/>
      <dgm:spPr/>
      <dgm:t>
        <a:bodyPr/>
        <a:lstStyle/>
        <a:p>
          <a:r>
            <a:rPr lang="en-US" sz="1400" dirty="0" smtClean="0">
              <a:solidFill>
                <a:srgbClr val="0070C0"/>
              </a:solidFill>
            </a:rPr>
            <a:t>Equity</a:t>
          </a:r>
          <a:endParaRPr lang="en-US" sz="1400" dirty="0">
            <a:solidFill>
              <a:srgbClr val="0070C0"/>
            </a:solidFill>
          </a:endParaRPr>
        </a:p>
      </dgm:t>
    </dgm:pt>
    <dgm:pt modelId="{BD6022C3-9B6A-41D1-9ACD-E9EBFF01A1A0}" type="parTrans" cxnId="{9691BF5D-A574-46E9-8066-585A741D93FE}">
      <dgm:prSet/>
      <dgm:spPr/>
      <dgm:t>
        <a:bodyPr/>
        <a:lstStyle/>
        <a:p>
          <a:endParaRPr lang="en-US"/>
        </a:p>
      </dgm:t>
    </dgm:pt>
    <dgm:pt modelId="{FACBAA7A-3F83-46F5-B8F1-F55E6F07D464}" type="sibTrans" cxnId="{9691BF5D-A574-46E9-8066-585A741D93FE}">
      <dgm:prSet/>
      <dgm:spPr/>
      <dgm:t>
        <a:bodyPr/>
        <a:lstStyle/>
        <a:p>
          <a:endParaRPr lang="en-US"/>
        </a:p>
      </dgm:t>
    </dgm:pt>
    <dgm:pt modelId="{C2F62C03-2596-4112-9AF8-5E66CC4C3B73}">
      <dgm:prSet phldrT="[Text]" custT="1"/>
      <dgm:spPr/>
      <dgm:t>
        <a:bodyPr/>
        <a:lstStyle/>
        <a:p>
          <a:r>
            <a:rPr lang="en-US" sz="1400" dirty="0" smtClean="0"/>
            <a:t>Sales tax collected</a:t>
          </a:r>
          <a:endParaRPr lang="en-US" sz="1400" dirty="0"/>
        </a:p>
      </dgm:t>
    </dgm:pt>
    <dgm:pt modelId="{670F5B21-AF4C-480F-868A-3C9D7B8568F0}" type="parTrans" cxnId="{34283517-951D-4A05-8028-349E82595CC3}">
      <dgm:prSet/>
      <dgm:spPr/>
      <dgm:t>
        <a:bodyPr/>
        <a:lstStyle/>
        <a:p>
          <a:endParaRPr lang="en-US"/>
        </a:p>
      </dgm:t>
    </dgm:pt>
    <dgm:pt modelId="{2520C082-7D67-411D-A2EA-1BA5A11CF52A}" type="sibTrans" cxnId="{34283517-951D-4A05-8028-349E82595CC3}">
      <dgm:prSet/>
      <dgm:spPr/>
      <dgm:t>
        <a:bodyPr/>
        <a:lstStyle/>
        <a:p>
          <a:endParaRPr lang="en-US"/>
        </a:p>
      </dgm:t>
    </dgm:pt>
    <dgm:pt modelId="{5ECB7BEF-B857-495F-8201-FE8E08C70A64}">
      <dgm:prSet phldrT="[Text]" custT="1"/>
      <dgm:spPr/>
      <dgm:t>
        <a:bodyPr/>
        <a:lstStyle/>
        <a:p>
          <a:r>
            <a:rPr lang="en-US" sz="1400" dirty="0" smtClean="0"/>
            <a:t>Credit card</a:t>
          </a:r>
          <a:endParaRPr lang="en-US" sz="1400" dirty="0"/>
        </a:p>
      </dgm:t>
    </dgm:pt>
    <dgm:pt modelId="{8E455553-3FA8-4D21-9650-D248B92E50DE}" type="parTrans" cxnId="{2DA26338-D0AF-4D45-B704-D5A2D51A1B03}">
      <dgm:prSet/>
      <dgm:spPr/>
      <dgm:t>
        <a:bodyPr/>
        <a:lstStyle/>
        <a:p>
          <a:endParaRPr lang="en-US"/>
        </a:p>
      </dgm:t>
    </dgm:pt>
    <dgm:pt modelId="{C26252B0-3F61-47C5-AA8A-79F9D8052BBA}" type="sibTrans" cxnId="{2DA26338-D0AF-4D45-B704-D5A2D51A1B03}">
      <dgm:prSet/>
      <dgm:spPr/>
      <dgm:t>
        <a:bodyPr/>
        <a:lstStyle/>
        <a:p>
          <a:endParaRPr lang="en-US"/>
        </a:p>
      </dgm:t>
    </dgm:pt>
    <dgm:pt modelId="{96293996-27AE-4C4E-A4BE-0DC74337FD67}">
      <dgm:prSet phldrT="[Text]" custT="1"/>
      <dgm:spPr/>
      <dgm:t>
        <a:bodyPr/>
        <a:lstStyle/>
        <a:p>
          <a:r>
            <a:rPr lang="en-US" sz="1400" dirty="0" smtClean="0"/>
            <a:t>Startup expenses</a:t>
          </a:r>
          <a:endParaRPr lang="en-US" sz="1400" dirty="0"/>
        </a:p>
      </dgm:t>
    </dgm:pt>
    <dgm:pt modelId="{0BF1FE80-AC32-4166-86CD-FF8A5B6211CE}" type="parTrans" cxnId="{2F85BE1A-21DE-4226-B54D-542475762F0B}">
      <dgm:prSet/>
      <dgm:spPr/>
      <dgm:t>
        <a:bodyPr/>
        <a:lstStyle/>
        <a:p>
          <a:endParaRPr lang="en-US"/>
        </a:p>
      </dgm:t>
    </dgm:pt>
    <dgm:pt modelId="{1B65C5ED-28B6-4391-AD10-FA1AB0CD94C9}" type="sibTrans" cxnId="{2F85BE1A-21DE-4226-B54D-542475762F0B}">
      <dgm:prSet/>
      <dgm:spPr/>
      <dgm:t>
        <a:bodyPr/>
        <a:lstStyle/>
        <a:p>
          <a:endParaRPr lang="en-US"/>
        </a:p>
      </dgm:t>
    </dgm:pt>
    <dgm:pt modelId="{FB28954E-DC6A-4AB0-BD0C-22479E8CF44C}">
      <dgm:prSet phldrT="[Text]" custT="1"/>
      <dgm:spPr/>
      <dgm:t>
        <a:bodyPr/>
        <a:lstStyle/>
        <a:p>
          <a:r>
            <a:rPr lang="en-US" sz="1400" dirty="0" smtClean="0"/>
            <a:t>Equipment</a:t>
          </a:r>
          <a:endParaRPr lang="en-US" sz="1400" dirty="0"/>
        </a:p>
      </dgm:t>
    </dgm:pt>
    <dgm:pt modelId="{45459C69-4930-43E9-B0DB-9692E7E1BA2F}" type="parTrans" cxnId="{5399A311-13A3-480B-8D91-750A504BCB8A}">
      <dgm:prSet/>
      <dgm:spPr/>
      <dgm:t>
        <a:bodyPr/>
        <a:lstStyle/>
        <a:p>
          <a:endParaRPr lang="en-US"/>
        </a:p>
      </dgm:t>
    </dgm:pt>
    <dgm:pt modelId="{DD4C1352-2283-47B7-B524-CC0630A0BCBE}" type="sibTrans" cxnId="{5399A311-13A3-480B-8D91-750A504BCB8A}">
      <dgm:prSet/>
      <dgm:spPr/>
      <dgm:t>
        <a:bodyPr/>
        <a:lstStyle/>
        <a:p>
          <a:endParaRPr lang="en-US"/>
        </a:p>
      </dgm:t>
    </dgm:pt>
    <dgm:pt modelId="{B36C6EF0-8C82-4269-8CC6-1DA8DD831919}">
      <dgm:prSet phldrT="[Text]" custT="1"/>
      <dgm:spPr/>
      <dgm:t>
        <a:bodyPr/>
        <a:lstStyle/>
        <a:p>
          <a:r>
            <a:rPr lang="en-US" sz="1400" dirty="0" smtClean="0"/>
            <a:t>Checking </a:t>
          </a:r>
          <a:endParaRPr lang="en-US" sz="1400" dirty="0"/>
        </a:p>
      </dgm:t>
    </dgm:pt>
    <dgm:pt modelId="{F5D5D5D9-30CD-4D24-8EEA-4671EBB6DF8C}" type="parTrans" cxnId="{3E984FA5-284D-43F3-B259-3EB275962E40}">
      <dgm:prSet/>
      <dgm:spPr/>
      <dgm:t>
        <a:bodyPr/>
        <a:lstStyle/>
        <a:p>
          <a:endParaRPr lang="en-US"/>
        </a:p>
      </dgm:t>
    </dgm:pt>
    <dgm:pt modelId="{C7EBB088-8A38-4A5B-9480-D61B8E37B026}" type="sibTrans" cxnId="{3E984FA5-284D-43F3-B259-3EB275962E40}">
      <dgm:prSet/>
      <dgm:spPr/>
      <dgm:t>
        <a:bodyPr/>
        <a:lstStyle/>
        <a:p>
          <a:endParaRPr lang="en-US"/>
        </a:p>
      </dgm:t>
    </dgm:pt>
    <dgm:pt modelId="{17EB9A98-B39D-464B-A744-95EC573F8DFC}">
      <dgm:prSet phldrT="[Text]" custT="1"/>
      <dgm:spPr/>
      <dgm:t>
        <a:bodyPr/>
        <a:lstStyle/>
        <a:p>
          <a:r>
            <a:rPr lang="en-US" sz="1400" dirty="0" smtClean="0"/>
            <a:t>Receivable</a:t>
          </a:r>
          <a:endParaRPr lang="en-US" sz="1400" dirty="0"/>
        </a:p>
      </dgm:t>
    </dgm:pt>
    <dgm:pt modelId="{15F73B22-3365-4DA8-942D-15459929E71E}" type="parTrans" cxnId="{58C138E9-8A76-408E-83C5-302DB5C28A61}">
      <dgm:prSet/>
      <dgm:spPr/>
      <dgm:t>
        <a:bodyPr/>
        <a:lstStyle/>
        <a:p>
          <a:endParaRPr lang="en-US"/>
        </a:p>
      </dgm:t>
    </dgm:pt>
    <dgm:pt modelId="{71F3659D-CF9D-4598-99F7-F29D458C99D8}" type="sibTrans" cxnId="{58C138E9-8A76-408E-83C5-302DB5C28A61}">
      <dgm:prSet/>
      <dgm:spPr/>
      <dgm:t>
        <a:bodyPr/>
        <a:lstStyle/>
        <a:p>
          <a:endParaRPr lang="en-US"/>
        </a:p>
      </dgm:t>
    </dgm:pt>
    <dgm:pt modelId="{392B41DC-EE65-43DF-97A0-550A3E88F414}">
      <dgm:prSet phldrT="[Text]" custT="1"/>
      <dgm:spPr/>
      <dgm:t>
        <a:bodyPr/>
        <a:lstStyle/>
        <a:p>
          <a:r>
            <a:rPr lang="en-US" sz="1400" dirty="0" smtClean="0"/>
            <a:t>Inventory</a:t>
          </a:r>
          <a:endParaRPr lang="en-US" sz="1400" dirty="0"/>
        </a:p>
      </dgm:t>
    </dgm:pt>
    <dgm:pt modelId="{70A67E40-3BE8-4CFA-837B-3630AE0C5747}" type="parTrans" cxnId="{6713D426-CC56-46DC-8871-706425D2F97F}">
      <dgm:prSet/>
      <dgm:spPr/>
      <dgm:t>
        <a:bodyPr/>
        <a:lstStyle/>
        <a:p>
          <a:endParaRPr lang="en-US"/>
        </a:p>
      </dgm:t>
    </dgm:pt>
    <dgm:pt modelId="{A777DAD3-1B87-4879-9C9F-B000B4E0804B}" type="sibTrans" cxnId="{6713D426-CC56-46DC-8871-706425D2F97F}">
      <dgm:prSet/>
      <dgm:spPr/>
      <dgm:t>
        <a:bodyPr/>
        <a:lstStyle/>
        <a:p>
          <a:endParaRPr lang="en-US"/>
        </a:p>
      </dgm:t>
    </dgm:pt>
    <dgm:pt modelId="{5325BA2C-3B6D-475A-9CE4-C6A54A3146A8}">
      <dgm:prSet phldrT="[Text]" custT="1"/>
      <dgm:spPr/>
      <dgm:t>
        <a:bodyPr/>
        <a:lstStyle/>
        <a:p>
          <a:r>
            <a:rPr lang="en-US" sz="1400" dirty="0" smtClean="0"/>
            <a:t>Startup cash</a:t>
          </a:r>
          <a:endParaRPr lang="en-US" sz="1400" dirty="0"/>
        </a:p>
      </dgm:t>
    </dgm:pt>
    <dgm:pt modelId="{69F81BCD-F29F-472E-B7EE-5A072CCEB58C}" type="parTrans" cxnId="{894CC786-C896-4226-9367-D094A1973644}">
      <dgm:prSet/>
      <dgm:spPr/>
      <dgm:t>
        <a:bodyPr/>
        <a:lstStyle/>
        <a:p>
          <a:endParaRPr lang="en-US"/>
        </a:p>
      </dgm:t>
    </dgm:pt>
    <dgm:pt modelId="{2300A7E3-3425-4A20-8C5E-56FB6CEB55F4}" type="sibTrans" cxnId="{894CC786-C896-4226-9367-D094A1973644}">
      <dgm:prSet/>
      <dgm:spPr/>
      <dgm:t>
        <a:bodyPr/>
        <a:lstStyle/>
        <a:p>
          <a:endParaRPr lang="en-US"/>
        </a:p>
      </dgm:t>
    </dgm:pt>
    <dgm:pt modelId="{C0D21444-7355-44DA-AD71-D4203E0F4A25}">
      <dgm:prSet phldrT="[Text]" custT="1"/>
      <dgm:spPr/>
      <dgm:t>
        <a:bodyPr/>
        <a:lstStyle/>
        <a:p>
          <a:r>
            <a:rPr lang="en-US" sz="1400" dirty="0" smtClean="0"/>
            <a:t>Ads</a:t>
          </a:r>
          <a:endParaRPr lang="en-US" sz="1400" dirty="0"/>
        </a:p>
      </dgm:t>
    </dgm:pt>
    <dgm:pt modelId="{2AB3BFF7-F914-4227-BEB6-1487EC8FDF02}" type="parTrans" cxnId="{98D4DE61-14BE-4F4B-850C-4E346EE93273}">
      <dgm:prSet/>
      <dgm:spPr/>
      <dgm:t>
        <a:bodyPr/>
        <a:lstStyle/>
        <a:p>
          <a:endParaRPr lang="en-US"/>
        </a:p>
      </dgm:t>
    </dgm:pt>
    <dgm:pt modelId="{5F05152B-7951-4A36-B914-B5AE2E1512AE}" type="sibTrans" cxnId="{98D4DE61-14BE-4F4B-850C-4E346EE93273}">
      <dgm:prSet/>
      <dgm:spPr/>
      <dgm:t>
        <a:bodyPr/>
        <a:lstStyle/>
        <a:p>
          <a:endParaRPr lang="en-US"/>
        </a:p>
      </dgm:t>
    </dgm:pt>
    <dgm:pt modelId="{EDA6BC2A-CA26-4C9D-9689-D0F43DA73A1B}">
      <dgm:prSet phldrT="[Text]" custT="1"/>
      <dgm:spPr/>
      <dgm:t>
        <a:bodyPr/>
        <a:lstStyle/>
        <a:p>
          <a:r>
            <a:rPr lang="en-US" sz="1400" dirty="0" smtClean="0"/>
            <a:t>Shipping costs</a:t>
          </a:r>
          <a:endParaRPr lang="en-US" sz="1400" dirty="0"/>
        </a:p>
      </dgm:t>
    </dgm:pt>
    <dgm:pt modelId="{10F5CB20-83FC-4977-A736-B70CCD1AF3D2}" type="parTrans" cxnId="{F249480A-4D05-455E-A860-F7E95F99D0C7}">
      <dgm:prSet/>
      <dgm:spPr/>
      <dgm:t>
        <a:bodyPr/>
        <a:lstStyle/>
        <a:p>
          <a:endParaRPr lang="en-US"/>
        </a:p>
      </dgm:t>
    </dgm:pt>
    <dgm:pt modelId="{FEA895E4-49F7-4AEB-811D-A616D71A0100}" type="sibTrans" cxnId="{F249480A-4D05-455E-A860-F7E95F99D0C7}">
      <dgm:prSet/>
      <dgm:spPr/>
      <dgm:t>
        <a:bodyPr/>
        <a:lstStyle/>
        <a:p>
          <a:endParaRPr lang="en-US"/>
        </a:p>
      </dgm:t>
    </dgm:pt>
    <dgm:pt modelId="{B298B315-7322-441A-B448-443CEF1FF238}" type="pres">
      <dgm:prSet presAssocID="{04F5E3D5-AC83-461E-B5BE-445CD41B70AC}" presName="diagram" presStyleCnt="0">
        <dgm:presLayoutVars>
          <dgm:chPref val="1"/>
          <dgm:dir/>
          <dgm:animOne val="branch"/>
          <dgm:animLvl val="lvl"/>
          <dgm:resizeHandles val="exact"/>
        </dgm:presLayoutVars>
      </dgm:prSet>
      <dgm:spPr/>
      <dgm:t>
        <a:bodyPr/>
        <a:lstStyle/>
        <a:p>
          <a:endParaRPr lang="en-US"/>
        </a:p>
      </dgm:t>
    </dgm:pt>
    <dgm:pt modelId="{57A344D0-FAE5-44C1-BAEE-68C770353E98}" type="pres">
      <dgm:prSet presAssocID="{A3B4BF5B-3D5A-47B8-B1B5-E875D3CA6233}" presName="root1" presStyleCnt="0"/>
      <dgm:spPr/>
    </dgm:pt>
    <dgm:pt modelId="{44B97326-8B4C-4460-B530-CA97EA74D6A2}" type="pres">
      <dgm:prSet presAssocID="{A3B4BF5B-3D5A-47B8-B1B5-E875D3CA6233}" presName="LevelOneTextNode" presStyleLbl="node0" presStyleIdx="0" presStyleCnt="1" custScaleX="198160" custScaleY="240418" custLinFactNeighborX="-39121" custLinFactNeighborY="4633">
        <dgm:presLayoutVars>
          <dgm:chPref val="3"/>
        </dgm:presLayoutVars>
      </dgm:prSet>
      <dgm:spPr/>
      <dgm:t>
        <a:bodyPr/>
        <a:lstStyle/>
        <a:p>
          <a:endParaRPr lang="en-US"/>
        </a:p>
      </dgm:t>
    </dgm:pt>
    <dgm:pt modelId="{BF560880-3D0D-454E-A808-987B3B31971F}" type="pres">
      <dgm:prSet presAssocID="{A3B4BF5B-3D5A-47B8-B1B5-E875D3CA6233}" presName="level2hierChild" presStyleCnt="0"/>
      <dgm:spPr/>
    </dgm:pt>
    <dgm:pt modelId="{31C4F5A2-A360-491B-B5B2-FC9A2B5163B5}" type="pres">
      <dgm:prSet presAssocID="{CE5C2DD0-24F6-46C1-9C1E-CA3539A5F43E}" presName="conn2-1" presStyleLbl="parChTrans1D2" presStyleIdx="0" presStyleCnt="2"/>
      <dgm:spPr/>
      <dgm:t>
        <a:bodyPr/>
        <a:lstStyle/>
        <a:p>
          <a:endParaRPr lang="en-US"/>
        </a:p>
      </dgm:t>
    </dgm:pt>
    <dgm:pt modelId="{3CF1E253-50ED-4992-967B-AE5131662582}" type="pres">
      <dgm:prSet presAssocID="{CE5C2DD0-24F6-46C1-9C1E-CA3539A5F43E}" presName="connTx" presStyleLbl="parChTrans1D2" presStyleIdx="0" presStyleCnt="2"/>
      <dgm:spPr/>
      <dgm:t>
        <a:bodyPr/>
        <a:lstStyle/>
        <a:p>
          <a:endParaRPr lang="en-US"/>
        </a:p>
      </dgm:t>
    </dgm:pt>
    <dgm:pt modelId="{79A5ACBC-06F7-4810-AD4C-B688D09EA72C}" type="pres">
      <dgm:prSet presAssocID="{7D2F0A9C-3BE1-4BA7-B008-166AD3053AB7}" presName="root2" presStyleCnt="0"/>
      <dgm:spPr/>
    </dgm:pt>
    <dgm:pt modelId="{7C822ADC-8961-4F56-87E5-9D65DC02E738}" type="pres">
      <dgm:prSet presAssocID="{7D2F0A9C-3BE1-4BA7-B008-166AD3053AB7}" presName="LevelTwoTextNode" presStyleLbl="node2" presStyleIdx="0" presStyleCnt="2" custScaleX="140878" custScaleY="199315" custLinFactY="28251" custLinFactNeighborX="-16557" custLinFactNeighborY="100000">
        <dgm:presLayoutVars>
          <dgm:chPref val="3"/>
        </dgm:presLayoutVars>
      </dgm:prSet>
      <dgm:spPr/>
      <dgm:t>
        <a:bodyPr/>
        <a:lstStyle/>
        <a:p>
          <a:endParaRPr lang="en-US"/>
        </a:p>
      </dgm:t>
    </dgm:pt>
    <dgm:pt modelId="{C97D1E63-6EA0-4DF1-BC15-C9EE31BACDEC}" type="pres">
      <dgm:prSet presAssocID="{7D2F0A9C-3BE1-4BA7-B008-166AD3053AB7}" presName="level3hierChild" presStyleCnt="0"/>
      <dgm:spPr/>
    </dgm:pt>
    <dgm:pt modelId="{06196638-2DA4-4D48-A8F0-0FE56982D333}" type="pres">
      <dgm:prSet presAssocID="{BC6C3369-2CF0-4EBE-BFD7-D5DD1B6CD804}" presName="conn2-1" presStyleLbl="parChTrans1D3" presStyleIdx="0" presStyleCnt="5"/>
      <dgm:spPr/>
      <dgm:t>
        <a:bodyPr/>
        <a:lstStyle/>
        <a:p>
          <a:endParaRPr lang="en-US"/>
        </a:p>
      </dgm:t>
    </dgm:pt>
    <dgm:pt modelId="{B6F22E66-5E41-471B-8B36-D2F70C48676F}" type="pres">
      <dgm:prSet presAssocID="{BC6C3369-2CF0-4EBE-BFD7-D5DD1B6CD804}" presName="connTx" presStyleLbl="parChTrans1D3" presStyleIdx="0" presStyleCnt="5"/>
      <dgm:spPr/>
      <dgm:t>
        <a:bodyPr/>
        <a:lstStyle/>
        <a:p>
          <a:endParaRPr lang="en-US"/>
        </a:p>
      </dgm:t>
    </dgm:pt>
    <dgm:pt modelId="{D27E2175-82D9-4AFC-A238-EDE23F269278}" type="pres">
      <dgm:prSet presAssocID="{082B68E3-4D78-4E74-AE02-8E1CA5C93EE3}" presName="root2" presStyleCnt="0"/>
      <dgm:spPr/>
    </dgm:pt>
    <dgm:pt modelId="{5DA50046-CB4B-446D-ABA9-82317D570718}" type="pres">
      <dgm:prSet presAssocID="{082B68E3-4D78-4E74-AE02-8E1CA5C93EE3}" presName="LevelTwoTextNode" presStyleLbl="node3" presStyleIdx="0" presStyleCnt="5">
        <dgm:presLayoutVars>
          <dgm:chPref val="3"/>
        </dgm:presLayoutVars>
      </dgm:prSet>
      <dgm:spPr/>
      <dgm:t>
        <a:bodyPr/>
        <a:lstStyle/>
        <a:p>
          <a:endParaRPr lang="en-US"/>
        </a:p>
      </dgm:t>
    </dgm:pt>
    <dgm:pt modelId="{70FA60A5-1D4E-45AA-BD60-F70D1B550F1A}" type="pres">
      <dgm:prSet presAssocID="{082B68E3-4D78-4E74-AE02-8E1CA5C93EE3}" presName="level3hierChild" presStyleCnt="0"/>
      <dgm:spPr/>
    </dgm:pt>
    <dgm:pt modelId="{04F5AB9E-5E35-49F1-97EC-3FD81E25E955}" type="pres">
      <dgm:prSet presAssocID="{0BF1FE80-AC32-4166-86CD-FF8A5B6211CE}" presName="conn2-1" presStyleLbl="parChTrans1D4" presStyleIdx="0" presStyleCnt="20"/>
      <dgm:spPr/>
      <dgm:t>
        <a:bodyPr/>
        <a:lstStyle/>
        <a:p>
          <a:endParaRPr lang="en-US"/>
        </a:p>
      </dgm:t>
    </dgm:pt>
    <dgm:pt modelId="{D453B647-4489-4EDF-B4AE-89BE1290AB8F}" type="pres">
      <dgm:prSet presAssocID="{0BF1FE80-AC32-4166-86CD-FF8A5B6211CE}" presName="connTx" presStyleLbl="parChTrans1D4" presStyleIdx="0" presStyleCnt="20"/>
      <dgm:spPr/>
      <dgm:t>
        <a:bodyPr/>
        <a:lstStyle/>
        <a:p>
          <a:endParaRPr lang="en-US"/>
        </a:p>
      </dgm:t>
    </dgm:pt>
    <dgm:pt modelId="{58264684-BA2C-4A7C-BC2C-4404A324A784}" type="pres">
      <dgm:prSet presAssocID="{96293996-27AE-4C4E-A4BE-0DC74337FD67}" presName="root2" presStyleCnt="0"/>
      <dgm:spPr/>
    </dgm:pt>
    <dgm:pt modelId="{3F2D76D0-4E8F-4C15-B1D7-D31125E8E00A}" type="pres">
      <dgm:prSet presAssocID="{96293996-27AE-4C4E-A4BE-0DC74337FD67}" presName="LevelTwoTextNode" presStyleLbl="node4" presStyleIdx="0" presStyleCnt="20" custScaleX="273771" custScaleY="104475">
        <dgm:presLayoutVars>
          <dgm:chPref val="3"/>
        </dgm:presLayoutVars>
      </dgm:prSet>
      <dgm:spPr/>
      <dgm:t>
        <a:bodyPr/>
        <a:lstStyle/>
        <a:p>
          <a:endParaRPr lang="en-US"/>
        </a:p>
      </dgm:t>
    </dgm:pt>
    <dgm:pt modelId="{A7E6F400-B734-4AB3-8B42-3382FB2278F9}" type="pres">
      <dgm:prSet presAssocID="{96293996-27AE-4C4E-A4BE-0DC74337FD67}" presName="level3hierChild" presStyleCnt="0"/>
      <dgm:spPr/>
    </dgm:pt>
    <dgm:pt modelId="{56713A08-A9FC-4460-BED7-6A8D7CF31209}" type="pres">
      <dgm:prSet presAssocID="{45459C69-4930-43E9-B0DB-9692E7E1BA2F}" presName="conn2-1" presStyleLbl="parChTrans1D4" presStyleIdx="1" presStyleCnt="20"/>
      <dgm:spPr/>
      <dgm:t>
        <a:bodyPr/>
        <a:lstStyle/>
        <a:p>
          <a:endParaRPr lang="en-US"/>
        </a:p>
      </dgm:t>
    </dgm:pt>
    <dgm:pt modelId="{E55723AE-8FAF-4F26-8249-AA6B1DBAE967}" type="pres">
      <dgm:prSet presAssocID="{45459C69-4930-43E9-B0DB-9692E7E1BA2F}" presName="connTx" presStyleLbl="parChTrans1D4" presStyleIdx="1" presStyleCnt="20"/>
      <dgm:spPr/>
      <dgm:t>
        <a:bodyPr/>
        <a:lstStyle/>
        <a:p>
          <a:endParaRPr lang="en-US"/>
        </a:p>
      </dgm:t>
    </dgm:pt>
    <dgm:pt modelId="{F0387342-B502-4CE0-B571-AE88C1671633}" type="pres">
      <dgm:prSet presAssocID="{FB28954E-DC6A-4AB0-BD0C-22479E8CF44C}" presName="root2" presStyleCnt="0"/>
      <dgm:spPr/>
    </dgm:pt>
    <dgm:pt modelId="{3C78AF78-B764-4FCD-A912-395EB11D46BA}" type="pres">
      <dgm:prSet presAssocID="{FB28954E-DC6A-4AB0-BD0C-22479E8CF44C}" presName="LevelTwoTextNode" presStyleLbl="node4" presStyleIdx="1" presStyleCnt="20" custScaleX="198380" custScaleY="112614" custLinFactX="100000" custLinFactNeighborX="180994" custLinFactNeighborY="5857">
        <dgm:presLayoutVars>
          <dgm:chPref val="3"/>
        </dgm:presLayoutVars>
      </dgm:prSet>
      <dgm:spPr/>
      <dgm:t>
        <a:bodyPr/>
        <a:lstStyle/>
        <a:p>
          <a:endParaRPr lang="en-US"/>
        </a:p>
      </dgm:t>
    </dgm:pt>
    <dgm:pt modelId="{5462D1F7-79DB-4A23-8414-5038674DEE0A}" type="pres">
      <dgm:prSet presAssocID="{FB28954E-DC6A-4AB0-BD0C-22479E8CF44C}" presName="level3hierChild" presStyleCnt="0"/>
      <dgm:spPr/>
    </dgm:pt>
    <dgm:pt modelId="{C4719D8C-069F-4884-BB3C-6AAF68EA80B0}" type="pres">
      <dgm:prSet presAssocID="{F5D5D5D9-30CD-4D24-8EEA-4671EBB6DF8C}" presName="conn2-1" presStyleLbl="parChTrans1D4" presStyleIdx="2" presStyleCnt="20"/>
      <dgm:spPr/>
      <dgm:t>
        <a:bodyPr/>
        <a:lstStyle/>
        <a:p>
          <a:endParaRPr lang="en-US"/>
        </a:p>
      </dgm:t>
    </dgm:pt>
    <dgm:pt modelId="{BA2C3061-73E3-4C55-89CB-3ADC723F3E56}" type="pres">
      <dgm:prSet presAssocID="{F5D5D5D9-30CD-4D24-8EEA-4671EBB6DF8C}" presName="connTx" presStyleLbl="parChTrans1D4" presStyleIdx="2" presStyleCnt="20"/>
      <dgm:spPr/>
      <dgm:t>
        <a:bodyPr/>
        <a:lstStyle/>
        <a:p>
          <a:endParaRPr lang="en-US"/>
        </a:p>
      </dgm:t>
    </dgm:pt>
    <dgm:pt modelId="{45617F61-44E8-45C6-82E0-626769CD323D}" type="pres">
      <dgm:prSet presAssocID="{B36C6EF0-8C82-4269-8CC6-1DA8DD831919}" presName="root2" presStyleCnt="0"/>
      <dgm:spPr/>
    </dgm:pt>
    <dgm:pt modelId="{657F6646-F67F-4F9E-9D9F-FD047C5B03A3}" type="pres">
      <dgm:prSet presAssocID="{B36C6EF0-8C82-4269-8CC6-1DA8DD831919}" presName="LevelTwoTextNode" presStyleLbl="node4" presStyleIdx="2" presStyleCnt="20" custScaleX="225818" custScaleY="145821" custLinFactNeighborX="11187" custLinFactNeighborY="-86493">
        <dgm:presLayoutVars>
          <dgm:chPref val="3"/>
        </dgm:presLayoutVars>
      </dgm:prSet>
      <dgm:spPr/>
      <dgm:t>
        <a:bodyPr/>
        <a:lstStyle/>
        <a:p>
          <a:endParaRPr lang="en-US"/>
        </a:p>
      </dgm:t>
    </dgm:pt>
    <dgm:pt modelId="{195B1064-D366-4FD8-BDD5-D052590F0112}" type="pres">
      <dgm:prSet presAssocID="{B36C6EF0-8C82-4269-8CC6-1DA8DD831919}" presName="level3hierChild" presStyleCnt="0"/>
      <dgm:spPr/>
    </dgm:pt>
    <dgm:pt modelId="{EF92413A-3EA7-4A61-A111-F5117AA4689E}" type="pres">
      <dgm:prSet presAssocID="{15F73B22-3365-4DA8-942D-15459929E71E}" presName="conn2-1" presStyleLbl="parChTrans1D4" presStyleIdx="3" presStyleCnt="20"/>
      <dgm:spPr/>
      <dgm:t>
        <a:bodyPr/>
        <a:lstStyle/>
        <a:p>
          <a:endParaRPr lang="en-US"/>
        </a:p>
      </dgm:t>
    </dgm:pt>
    <dgm:pt modelId="{B87B3AF9-7B94-481D-9C67-E3A38E6A56BD}" type="pres">
      <dgm:prSet presAssocID="{15F73B22-3365-4DA8-942D-15459929E71E}" presName="connTx" presStyleLbl="parChTrans1D4" presStyleIdx="3" presStyleCnt="20"/>
      <dgm:spPr/>
      <dgm:t>
        <a:bodyPr/>
        <a:lstStyle/>
        <a:p>
          <a:endParaRPr lang="en-US"/>
        </a:p>
      </dgm:t>
    </dgm:pt>
    <dgm:pt modelId="{F083FD0C-CAC3-453F-A76D-200A8AC059C5}" type="pres">
      <dgm:prSet presAssocID="{17EB9A98-B39D-464B-A744-95EC573F8DFC}" presName="root2" presStyleCnt="0"/>
      <dgm:spPr/>
    </dgm:pt>
    <dgm:pt modelId="{71EB6BD4-AE68-4AAC-B37C-579950146A00}" type="pres">
      <dgm:prSet presAssocID="{17EB9A98-B39D-464B-A744-95EC573F8DFC}" presName="LevelTwoTextNode" presStyleLbl="node4" presStyleIdx="3" presStyleCnt="20" custScaleX="222596" custScaleY="83323" custLinFactX="86460" custLinFactNeighborX="100000" custLinFactNeighborY="-61388">
        <dgm:presLayoutVars>
          <dgm:chPref val="3"/>
        </dgm:presLayoutVars>
      </dgm:prSet>
      <dgm:spPr/>
      <dgm:t>
        <a:bodyPr/>
        <a:lstStyle/>
        <a:p>
          <a:endParaRPr lang="en-US"/>
        </a:p>
      </dgm:t>
    </dgm:pt>
    <dgm:pt modelId="{667F7D81-2864-4FD4-820F-CA82EC3D57EA}" type="pres">
      <dgm:prSet presAssocID="{17EB9A98-B39D-464B-A744-95EC573F8DFC}" presName="level3hierChild" presStyleCnt="0"/>
      <dgm:spPr/>
    </dgm:pt>
    <dgm:pt modelId="{37024FA2-90BD-4CE0-8AAF-7A01F3B4A53A}" type="pres">
      <dgm:prSet presAssocID="{70A67E40-3BE8-4CFA-837B-3630AE0C5747}" presName="conn2-1" presStyleLbl="parChTrans1D4" presStyleIdx="4" presStyleCnt="20"/>
      <dgm:spPr/>
      <dgm:t>
        <a:bodyPr/>
        <a:lstStyle/>
        <a:p>
          <a:endParaRPr lang="en-US"/>
        </a:p>
      </dgm:t>
    </dgm:pt>
    <dgm:pt modelId="{C1D3264C-BAAC-48E2-A26E-EF5B16B9C408}" type="pres">
      <dgm:prSet presAssocID="{70A67E40-3BE8-4CFA-837B-3630AE0C5747}" presName="connTx" presStyleLbl="parChTrans1D4" presStyleIdx="4" presStyleCnt="20"/>
      <dgm:spPr/>
      <dgm:t>
        <a:bodyPr/>
        <a:lstStyle/>
        <a:p>
          <a:endParaRPr lang="en-US"/>
        </a:p>
      </dgm:t>
    </dgm:pt>
    <dgm:pt modelId="{B79A1B4B-B23A-40EB-AF6B-E19E45CA9779}" type="pres">
      <dgm:prSet presAssocID="{392B41DC-EE65-43DF-97A0-550A3E88F414}" presName="root2" presStyleCnt="0"/>
      <dgm:spPr/>
    </dgm:pt>
    <dgm:pt modelId="{A9D5AEDE-83E3-41C3-A963-024C3DE10788}" type="pres">
      <dgm:prSet presAssocID="{392B41DC-EE65-43DF-97A0-550A3E88F414}" presName="LevelTwoTextNode" presStyleLbl="node4" presStyleIdx="4" presStyleCnt="20" custScaleX="218391" custScaleY="84230" custLinFactNeighborX="-1637" custLinFactNeighborY="-61404">
        <dgm:presLayoutVars>
          <dgm:chPref val="3"/>
        </dgm:presLayoutVars>
      </dgm:prSet>
      <dgm:spPr/>
      <dgm:t>
        <a:bodyPr/>
        <a:lstStyle/>
        <a:p>
          <a:endParaRPr lang="en-US"/>
        </a:p>
      </dgm:t>
    </dgm:pt>
    <dgm:pt modelId="{3C3C72F7-B651-4615-B978-BC560B997022}" type="pres">
      <dgm:prSet presAssocID="{392B41DC-EE65-43DF-97A0-550A3E88F414}" presName="level3hierChild" presStyleCnt="0"/>
      <dgm:spPr/>
    </dgm:pt>
    <dgm:pt modelId="{DC1950CE-45C2-4575-ABD4-4B250A4A2DB2}" type="pres">
      <dgm:prSet presAssocID="{3F8EBA68-694B-4E04-A831-1085A156721E}" presName="conn2-1" presStyleLbl="parChTrans1D3" presStyleIdx="1" presStyleCnt="5"/>
      <dgm:spPr/>
      <dgm:t>
        <a:bodyPr/>
        <a:lstStyle/>
        <a:p>
          <a:endParaRPr lang="en-US"/>
        </a:p>
      </dgm:t>
    </dgm:pt>
    <dgm:pt modelId="{21F22751-0FA8-403F-B5A5-294FFEB2B9CD}" type="pres">
      <dgm:prSet presAssocID="{3F8EBA68-694B-4E04-A831-1085A156721E}" presName="connTx" presStyleLbl="parChTrans1D3" presStyleIdx="1" presStyleCnt="5"/>
      <dgm:spPr/>
      <dgm:t>
        <a:bodyPr/>
        <a:lstStyle/>
        <a:p>
          <a:endParaRPr lang="en-US"/>
        </a:p>
      </dgm:t>
    </dgm:pt>
    <dgm:pt modelId="{1969098A-B417-43D3-A801-5FF0047B65E7}" type="pres">
      <dgm:prSet presAssocID="{9B2884E3-88DB-4E93-9590-ED7A3D7F0313}" presName="root2" presStyleCnt="0"/>
      <dgm:spPr/>
    </dgm:pt>
    <dgm:pt modelId="{D6E5181D-AD32-432D-980D-62C6BB045FA3}" type="pres">
      <dgm:prSet presAssocID="{9B2884E3-88DB-4E93-9590-ED7A3D7F0313}" presName="LevelTwoTextNode" presStyleLbl="node3" presStyleIdx="1" presStyleCnt="5" custLinFactX="1442" custLinFactNeighborX="100000" custLinFactNeighborY="45896">
        <dgm:presLayoutVars>
          <dgm:chPref val="3"/>
        </dgm:presLayoutVars>
      </dgm:prSet>
      <dgm:spPr/>
      <dgm:t>
        <a:bodyPr/>
        <a:lstStyle/>
        <a:p>
          <a:endParaRPr lang="en-US"/>
        </a:p>
      </dgm:t>
    </dgm:pt>
    <dgm:pt modelId="{B027DED6-335E-4703-8284-F04813D0B1AA}" type="pres">
      <dgm:prSet presAssocID="{9B2884E3-88DB-4E93-9590-ED7A3D7F0313}" presName="level3hierChild" presStyleCnt="0"/>
      <dgm:spPr/>
    </dgm:pt>
    <dgm:pt modelId="{80D967BC-5C14-45D8-BB45-C3D810B313F5}" type="pres">
      <dgm:prSet presAssocID="{670F5B21-AF4C-480F-868A-3C9D7B8568F0}" presName="conn2-1" presStyleLbl="parChTrans1D4" presStyleIdx="5" presStyleCnt="20"/>
      <dgm:spPr/>
      <dgm:t>
        <a:bodyPr/>
        <a:lstStyle/>
        <a:p>
          <a:endParaRPr lang="en-US"/>
        </a:p>
      </dgm:t>
    </dgm:pt>
    <dgm:pt modelId="{6B9BB40A-EF29-4BCF-9C43-7E4EFCF68C92}" type="pres">
      <dgm:prSet presAssocID="{670F5B21-AF4C-480F-868A-3C9D7B8568F0}" presName="connTx" presStyleLbl="parChTrans1D4" presStyleIdx="5" presStyleCnt="20"/>
      <dgm:spPr/>
      <dgm:t>
        <a:bodyPr/>
        <a:lstStyle/>
        <a:p>
          <a:endParaRPr lang="en-US"/>
        </a:p>
      </dgm:t>
    </dgm:pt>
    <dgm:pt modelId="{9A869E1A-4B90-4F89-BABB-90415A8E4225}" type="pres">
      <dgm:prSet presAssocID="{C2F62C03-2596-4112-9AF8-5E66CC4C3B73}" presName="root2" presStyleCnt="0"/>
      <dgm:spPr/>
    </dgm:pt>
    <dgm:pt modelId="{5D9BCF2E-EE1C-4B05-B501-72E34C7FC9D4}" type="pres">
      <dgm:prSet presAssocID="{C2F62C03-2596-4112-9AF8-5E66CC4C3B73}" presName="LevelTwoTextNode" presStyleLbl="node4" presStyleIdx="5" presStyleCnt="20" custScaleX="256750" custScaleY="138219" custLinFactX="52306" custLinFactNeighborX="100000" custLinFactNeighborY="-13174">
        <dgm:presLayoutVars>
          <dgm:chPref val="3"/>
        </dgm:presLayoutVars>
      </dgm:prSet>
      <dgm:spPr/>
      <dgm:t>
        <a:bodyPr/>
        <a:lstStyle/>
        <a:p>
          <a:endParaRPr lang="en-US"/>
        </a:p>
      </dgm:t>
    </dgm:pt>
    <dgm:pt modelId="{93AFD999-16D3-47B7-80FF-DBF540DF5A32}" type="pres">
      <dgm:prSet presAssocID="{C2F62C03-2596-4112-9AF8-5E66CC4C3B73}" presName="level3hierChild" presStyleCnt="0"/>
      <dgm:spPr/>
    </dgm:pt>
    <dgm:pt modelId="{B0980372-C5DE-464F-B459-5851B8C3F641}" type="pres">
      <dgm:prSet presAssocID="{8E455553-3FA8-4D21-9650-D248B92E50DE}" presName="conn2-1" presStyleLbl="parChTrans1D4" presStyleIdx="6" presStyleCnt="20"/>
      <dgm:spPr/>
      <dgm:t>
        <a:bodyPr/>
        <a:lstStyle/>
        <a:p>
          <a:endParaRPr lang="en-US"/>
        </a:p>
      </dgm:t>
    </dgm:pt>
    <dgm:pt modelId="{A7789A43-4FD2-424E-9C73-54E2FF0271E6}" type="pres">
      <dgm:prSet presAssocID="{8E455553-3FA8-4D21-9650-D248B92E50DE}" presName="connTx" presStyleLbl="parChTrans1D4" presStyleIdx="6" presStyleCnt="20"/>
      <dgm:spPr/>
      <dgm:t>
        <a:bodyPr/>
        <a:lstStyle/>
        <a:p>
          <a:endParaRPr lang="en-US"/>
        </a:p>
      </dgm:t>
    </dgm:pt>
    <dgm:pt modelId="{86B326DF-B453-4334-9A8E-8B11CE7E28C8}" type="pres">
      <dgm:prSet presAssocID="{5ECB7BEF-B857-495F-8201-FE8E08C70A64}" presName="root2" presStyleCnt="0"/>
      <dgm:spPr/>
    </dgm:pt>
    <dgm:pt modelId="{469AFAD4-AB3F-463F-A15B-724334121F34}" type="pres">
      <dgm:prSet presAssocID="{5ECB7BEF-B857-495F-8201-FE8E08C70A64}" presName="LevelTwoTextNode" presStyleLbl="node4" presStyleIdx="6" presStyleCnt="20" custScaleX="182364" custScaleY="151617" custLinFactX="58111" custLinFactNeighborX="100000" custLinFactNeighborY="30219">
        <dgm:presLayoutVars>
          <dgm:chPref val="3"/>
        </dgm:presLayoutVars>
      </dgm:prSet>
      <dgm:spPr/>
      <dgm:t>
        <a:bodyPr/>
        <a:lstStyle/>
        <a:p>
          <a:endParaRPr lang="en-US"/>
        </a:p>
      </dgm:t>
    </dgm:pt>
    <dgm:pt modelId="{6C6C27A9-BFD1-4199-93CB-2017DF61BD02}" type="pres">
      <dgm:prSet presAssocID="{5ECB7BEF-B857-495F-8201-FE8E08C70A64}" presName="level3hierChild" presStyleCnt="0"/>
      <dgm:spPr/>
    </dgm:pt>
    <dgm:pt modelId="{1636D5D5-0CE5-4818-AF0B-9CC8623F4626}" type="pres">
      <dgm:prSet presAssocID="{BD6022C3-9B6A-41D1-9ACD-E9EBFF01A1A0}" presName="conn2-1" presStyleLbl="parChTrans1D3" presStyleIdx="2" presStyleCnt="5"/>
      <dgm:spPr/>
      <dgm:t>
        <a:bodyPr/>
        <a:lstStyle/>
        <a:p>
          <a:endParaRPr lang="en-US"/>
        </a:p>
      </dgm:t>
    </dgm:pt>
    <dgm:pt modelId="{D4CA67DF-569C-42E0-8EA4-18C4619D5DB2}" type="pres">
      <dgm:prSet presAssocID="{BD6022C3-9B6A-41D1-9ACD-E9EBFF01A1A0}" presName="connTx" presStyleLbl="parChTrans1D3" presStyleIdx="2" presStyleCnt="5"/>
      <dgm:spPr/>
      <dgm:t>
        <a:bodyPr/>
        <a:lstStyle/>
        <a:p>
          <a:endParaRPr lang="en-US"/>
        </a:p>
      </dgm:t>
    </dgm:pt>
    <dgm:pt modelId="{D13A584A-EF29-4978-AF57-E338EA5E2866}" type="pres">
      <dgm:prSet presAssocID="{498E5B9D-641B-48AB-9E18-773F95C5DC0C}" presName="root2" presStyleCnt="0"/>
      <dgm:spPr/>
    </dgm:pt>
    <dgm:pt modelId="{38A81423-205D-40F1-A20D-3A19BD491B1B}" type="pres">
      <dgm:prSet presAssocID="{498E5B9D-641B-48AB-9E18-773F95C5DC0C}" presName="LevelTwoTextNode" presStyleLbl="node3" presStyleIdx="2" presStyleCnt="5" custLinFactNeighborX="57863" custLinFactNeighborY="42439">
        <dgm:presLayoutVars>
          <dgm:chPref val="3"/>
        </dgm:presLayoutVars>
      </dgm:prSet>
      <dgm:spPr/>
      <dgm:t>
        <a:bodyPr/>
        <a:lstStyle/>
        <a:p>
          <a:endParaRPr lang="en-US"/>
        </a:p>
      </dgm:t>
    </dgm:pt>
    <dgm:pt modelId="{2C6C3CDA-302E-4C79-995A-C664FF461B6F}" type="pres">
      <dgm:prSet presAssocID="{498E5B9D-641B-48AB-9E18-773F95C5DC0C}" presName="level3hierChild" presStyleCnt="0"/>
      <dgm:spPr/>
    </dgm:pt>
    <dgm:pt modelId="{18BC015B-942A-4095-8824-24720E4CBBB4}" type="pres">
      <dgm:prSet presAssocID="{69F81BCD-F29F-472E-B7EE-5A072CCEB58C}" presName="conn2-1" presStyleLbl="parChTrans1D4" presStyleIdx="7" presStyleCnt="20"/>
      <dgm:spPr/>
      <dgm:t>
        <a:bodyPr/>
        <a:lstStyle/>
        <a:p>
          <a:endParaRPr lang="en-US"/>
        </a:p>
      </dgm:t>
    </dgm:pt>
    <dgm:pt modelId="{53CF63BE-22D5-4848-A866-8396B047E436}" type="pres">
      <dgm:prSet presAssocID="{69F81BCD-F29F-472E-B7EE-5A072CCEB58C}" presName="connTx" presStyleLbl="parChTrans1D4" presStyleIdx="7" presStyleCnt="20"/>
      <dgm:spPr/>
      <dgm:t>
        <a:bodyPr/>
        <a:lstStyle/>
        <a:p>
          <a:endParaRPr lang="en-US"/>
        </a:p>
      </dgm:t>
    </dgm:pt>
    <dgm:pt modelId="{B712959A-ADCB-4448-9259-29E3E6DAF02E}" type="pres">
      <dgm:prSet presAssocID="{5325BA2C-3B6D-475A-9CE4-C6A54A3146A8}" presName="root2" presStyleCnt="0"/>
      <dgm:spPr/>
    </dgm:pt>
    <dgm:pt modelId="{93C8AAFF-BC62-4EAF-921D-7B5424224D43}" type="pres">
      <dgm:prSet presAssocID="{5325BA2C-3B6D-475A-9CE4-C6A54A3146A8}" presName="LevelTwoTextNode" presStyleLbl="node4" presStyleIdx="7" presStyleCnt="20" custScaleX="219339" custScaleY="108637" custLinFactX="8958" custLinFactNeighborX="100000" custLinFactNeighborY="60215">
        <dgm:presLayoutVars>
          <dgm:chPref val="3"/>
        </dgm:presLayoutVars>
      </dgm:prSet>
      <dgm:spPr/>
      <dgm:t>
        <a:bodyPr/>
        <a:lstStyle/>
        <a:p>
          <a:endParaRPr lang="en-US"/>
        </a:p>
      </dgm:t>
    </dgm:pt>
    <dgm:pt modelId="{3CD726DC-C394-405F-B39E-F5A4ADCB1796}" type="pres">
      <dgm:prSet presAssocID="{5325BA2C-3B6D-475A-9CE4-C6A54A3146A8}" presName="level3hierChild" presStyleCnt="0"/>
      <dgm:spPr/>
    </dgm:pt>
    <dgm:pt modelId="{9E33C094-CDC4-4490-8EBE-32D7E1366406}" type="pres">
      <dgm:prSet presAssocID="{F5153B24-67CD-4ABC-8CF1-A545E26676F6}" presName="conn2-1" presStyleLbl="parChTrans1D2" presStyleIdx="1" presStyleCnt="2"/>
      <dgm:spPr/>
      <dgm:t>
        <a:bodyPr/>
        <a:lstStyle/>
        <a:p>
          <a:endParaRPr lang="en-US"/>
        </a:p>
      </dgm:t>
    </dgm:pt>
    <dgm:pt modelId="{50F1EA46-3F36-4E96-88E3-1666A0DCE145}" type="pres">
      <dgm:prSet presAssocID="{F5153B24-67CD-4ABC-8CF1-A545E26676F6}" presName="connTx" presStyleLbl="parChTrans1D2" presStyleIdx="1" presStyleCnt="2"/>
      <dgm:spPr/>
      <dgm:t>
        <a:bodyPr/>
        <a:lstStyle/>
        <a:p>
          <a:endParaRPr lang="en-US"/>
        </a:p>
      </dgm:t>
    </dgm:pt>
    <dgm:pt modelId="{6C2862FA-EE28-44D3-BD22-A5033E6C33AF}" type="pres">
      <dgm:prSet presAssocID="{4E11B43B-E5C6-49A4-AEE4-990B7410BCF2}" presName="root2" presStyleCnt="0"/>
      <dgm:spPr/>
    </dgm:pt>
    <dgm:pt modelId="{01262515-C643-41A3-BEFD-AFAA608C4DB7}" type="pres">
      <dgm:prSet presAssocID="{4E11B43B-E5C6-49A4-AEE4-990B7410BCF2}" presName="LevelTwoTextNode" presStyleLbl="node2" presStyleIdx="1" presStyleCnt="2" custScaleX="186400" custScaleY="197294" custLinFactNeighborX="-28845" custLinFactNeighborY="34504">
        <dgm:presLayoutVars>
          <dgm:chPref val="3"/>
        </dgm:presLayoutVars>
      </dgm:prSet>
      <dgm:spPr/>
      <dgm:t>
        <a:bodyPr/>
        <a:lstStyle/>
        <a:p>
          <a:endParaRPr lang="en-US"/>
        </a:p>
      </dgm:t>
    </dgm:pt>
    <dgm:pt modelId="{8053C9A9-694B-4210-904A-7B54379179A9}" type="pres">
      <dgm:prSet presAssocID="{4E11B43B-E5C6-49A4-AEE4-990B7410BCF2}" presName="level3hierChild" presStyleCnt="0"/>
      <dgm:spPr/>
    </dgm:pt>
    <dgm:pt modelId="{15169C26-D909-42CA-99C9-71CFC5AD734D}" type="pres">
      <dgm:prSet presAssocID="{C24DAD4F-7066-4AB8-93D4-7059BC52C708}" presName="conn2-1" presStyleLbl="parChTrans1D3" presStyleIdx="3" presStyleCnt="5"/>
      <dgm:spPr/>
      <dgm:t>
        <a:bodyPr/>
        <a:lstStyle/>
        <a:p>
          <a:endParaRPr lang="en-US"/>
        </a:p>
      </dgm:t>
    </dgm:pt>
    <dgm:pt modelId="{42134C4A-91FE-4EF5-A930-5FDB3275DF0F}" type="pres">
      <dgm:prSet presAssocID="{C24DAD4F-7066-4AB8-93D4-7059BC52C708}" presName="connTx" presStyleLbl="parChTrans1D3" presStyleIdx="3" presStyleCnt="5"/>
      <dgm:spPr/>
      <dgm:t>
        <a:bodyPr/>
        <a:lstStyle/>
        <a:p>
          <a:endParaRPr lang="en-US"/>
        </a:p>
      </dgm:t>
    </dgm:pt>
    <dgm:pt modelId="{DC8C914A-8867-41BB-911A-BD3A0674CB97}" type="pres">
      <dgm:prSet presAssocID="{F0DB94BE-6EBF-41DC-9679-1C7650EC1007}" presName="root2" presStyleCnt="0"/>
      <dgm:spPr/>
    </dgm:pt>
    <dgm:pt modelId="{68D760C2-9107-4184-859C-1FB6FFD22168}" type="pres">
      <dgm:prSet presAssocID="{F0DB94BE-6EBF-41DC-9679-1C7650EC1007}" presName="LevelTwoTextNode" presStyleLbl="node3" presStyleIdx="3" presStyleCnt="5" custScaleX="167997" custScaleY="117258" custLinFactY="26386" custLinFactNeighborX="-17728" custLinFactNeighborY="100000">
        <dgm:presLayoutVars>
          <dgm:chPref val="3"/>
        </dgm:presLayoutVars>
      </dgm:prSet>
      <dgm:spPr/>
      <dgm:t>
        <a:bodyPr/>
        <a:lstStyle/>
        <a:p>
          <a:endParaRPr lang="en-US"/>
        </a:p>
      </dgm:t>
    </dgm:pt>
    <dgm:pt modelId="{459A89EC-0C27-4740-8863-432C9D478C9A}" type="pres">
      <dgm:prSet presAssocID="{F0DB94BE-6EBF-41DC-9679-1C7650EC1007}" presName="level3hierChild" presStyleCnt="0"/>
      <dgm:spPr/>
    </dgm:pt>
    <dgm:pt modelId="{C4A58AE7-48B2-41D4-BA9A-28C17E424791}" type="pres">
      <dgm:prSet presAssocID="{70C95F75-C04E-4FD2-BB7C-B6551B589B76}" presName="conn2-1" presStyleLbl="parChTrans1D4" presStyleIdx="8" presStyleCnt="20"/>
      <dgm:spPr/>
      <dgm:t>
        <a:bodyPr/>
        <a:lstStyle/>
        <a:p>
          <a:endParaRPr lang="en-US"/>
        </a:p>
      </dgm:t>
    </dgm:pt>
    <dgm:pt modelId="{CF68C87A-4A9B-4FA0-9575-987256E8B215}" type="pres">
      <dgm:prSet presAssocID="{70C95F75-C04E-4FD2-BB7C-B6551B589B76}" presName="connTx" presStyleLbl="parChTrans1D4" presStyleIdx="8" presStyleCnt="20"/>
      <dgm:spPr/>
      <dgm:t>
        <a:bodyPr/>
        <a:lstStyle/>
        <a:p>
          <a:endParaRPr lang="en-US"/>
        </a:p>
      </dgm:t>
    </dgm:pt>
    <dgm:pt modelId="{CE2B06E0-7D0B-4AF2-9A20-2888086309BF}" type="pres">
      <dgm:prSet presAssocID="{66D1A385-0CCC-4501-B260-A1F78AC04539}" presName="root2" presStyleCnt="0"/>
      <dgm:spPr/>
    </dgm:pt>
    <dgm:pt modelId="{F71B3401-09C3-47F7-A694-E45EE5685321}" type="pres">
      <dgm:prSet presAssocID="{66D1A385-0CCC-4501-B260-A1F78AC04539}" presName="LevelTwoTextNode" presStyleLbl="node4" presStyleIdx="8" presStyleCnt="20" custScaleX="176742" custScaleY="148340" custLinFactNeighborX="-25568" custLinFactNeighborY="84038">
        <dgm:presLayoutVars>
          <dgm:chPref val="3"/>
        </dgm:presLayoutVars>
      </dgm:prSet>
      <dgm:spPr/>
      <dgm:t>
        <a:bodyPr/>
        <a:lstStyle/>
        <a:p>
          <a:endParaRPr lang="en-US"/>
        </a:p>
      </dgm:t>
    </dgm:pt>
    <dgm:pt modelId="{263F4C12-42C7-492B-B47A-C04A5152DADC}" type="pres">
      <dgm:prSet presAssocID="{66D1A385-0CCC-4501-B260-A1F78AC04539}" presName="level3hierChild" presStyleCnt="0"/>
      <dgm:spPr/>
    </dgm:pt>
    <dgm:pt modelId="{3732C7B2-E887-4BA4-85B9-470EDA871942}" type="pres">
      <dgm:prSet presAssocID="{AFC54771-8C97-43FD-BE66-D3757F32C576}" presName="conn2-1" presStyleLbl="parChTrans1D4" presStyleIdx="9" presStyleCnt="20"/>
      <dgm:spPr/>
      <dgm:t>
        <a:bodyPr/>
        <a:lstStyle/>
        <a:p>
          <a:endParaRPr lang="en-US"/>
        </a:p>
      </dgm:t>
    </dgm:pt>
    <dgm:pt modelId="{CEC2E75E-D94A-4466-9B91-73172AA5F285}" type="pres">
      <dgm:prSet presAssocID="{AFC54771-8C97-43FD-BE66-D3757F32C576}" presName="connTx" presStyleLbl="parChTrans1D4" presStyleIdx="9" presStyleCnt="20"/>
      <dgm:spPr/>
      <dgm:t>
        <a:bodyPr/>
        <a:lstStyle/>
        <a:p>
          <a:endParaRPr lang="en-US"/>
        </a:p>
      </dgm:t>
    </dgm:pt>
    <dgm:pt modelId="{46E9582A-BF07-40FD-814C-4ECFD7F696AF}" type="pres">
      <dgm:prSet presAssocID="{87B9C897-F061-42C1-9EDD-9DC1CD1CDA96}" presName="root2" presStyleCnt="0"/>
      <dgm:spPr/>
    </dgm:pt>
    <dgm:pt modelId="{BFE701E9-20B8-457C-B3F1-F90E147601E7}" type="pres">
      <dgm:prSet presAssocID="{87B9C897-F061-42C1-9EDD-9DC1CD1CDA96}" presName="LevelTwoTextNode" presStyleLbl="node4" presStyleIdx="9" presStyleCnt="20" custScaleX="193884" custScaleY="137040" custLinFactX="57717" custLinFactNeighborX="100000" custLinFactNeighborY="43581">
        <dgm:presLayoutVars>
          <dgm:chPref val="3"/>
        </dgm:presLayoutVars>
      </dgm:prSet>
      <dgm:spPr/>
      <dgm:t>
        <a:bodyPr/>
        <a:lstStyle/>
        <a:p>
          <a:endParaRPr lang="en-US"/>
        </a:p>
      </dgm:t>
    </dgm:pt>
    <dgm:pt modelId="{F1E7881B-0594-4CAB-A166-194AF52597F8}" type="pres">
      <dgm:prSet presAssocID="{87B9C897-F061-42C1-9EDD-9DC1CD1CDA96}" presName="level3hierChild" presStyleCnt="0"/>
      <dgm:spPr/>
    </dgm:pt>
    <dgm:pt modelId="{38B5AF20-8BCD-41A4-8170-A66443B0B580}" type="pres">
      <dgm:prSet presAssocID="{5FF83954-FD40-4B1A-A3B8-B2ACC2C079F9}" presName="conn2-1" presStyleLbl="parChTrans1D4" presStyleIdx="10" presStyleCnt="20"/>
      <dgm:spPr/>
      <dgm:t>
        <a:bodyPr/>
        <a:lstStyle/>
        <a:p>
          <a:endParaRPr lang="en-US"/>
        </a:p>
      </dgm:t>
    </dgm:pt>
    <dgm:pt modelId="{892F1F7A-C174-4C79-85B8-5ED4D8C6BF46}" type="pres">
      <dgm:prSet presAssocID="{5FF83954-FD40-4B1A-A3B8-B2ACC2C079F9}" presName="connTx" presStyleLbl="parChTrans1D4" presStyleIdx="10" presStyleCnt="20"/>
      <dgm:spPr/>
      <dgm:t>
        <a:bodyPr/>
        <a:lstStyle/>
        <a:p>
          <a:endParaRPr lang="en-US"/>
        </a:p>
      </dgm:t>
    </dgm:pt>
    <dgm:pt modelId="{2C6A0C98-61A8-400E-8C25-BC991D2B98B9}" type="pres">
      <dgm:prSet presAssocID="{59733172-76DB-4DC1-9B82-251B027FBFE2}" presName="root2" presStyleCnt="0"/>
      <dgm:spPr/>
    </dgm:pt>
    <dgm:pt modelId="{36113C3D-C24E-4604-9ECC-25CA54B0B2FF}" type="pres">
      <dgm:prSet presAssocID="{59733172-76DB-4DC1-9B82-251B027FBFE2}" presName="LevelTwoTextNode" presStyleLbl="node4" presStyleIdx="10" presStyleCnt="20" custScaleX="188382" custScaleY="121659" custLinFactNeighborX="3714" custLinFactNeighborY="63577">
        <dgm:presLayoutVars>
          <dgm:chPref val="3"/>
        </dgm:presLayoutVars>
      </dgm:prSet>
      <dgm:spPr/>
      <dgm:t>
        <a:bodyPr/>
        <a:lstStyle/>
        <a:p>
          <a:endParaRPr lang="en-US"/>
        </a:p>
      </dgm:t>
    </dgm:pt>
    <dgm:pt modelId="{853EF35F-8EA0-4128-AABA-C0088BB10B06}" type="pres">
      <dgm:prSet presAssocID="{59733172-76DB-4DC1-9B82-251B027FBFE2}" presName="level3hierChild" presStyleCnt="0"/>
      <dgm:spPr/>
    </dgm:pt>
    <dgm:pt modelId="{3B7E9247-6F21-44C9-9CD3-567F81B6DF52}" type="pres">
      <dgm:prSet presAssocID="{2DDFA503-CB58-414D-A06D-163FEADC67E9}" presName="conn2-1" presStyleLbl="parChTrans1D3" presStyleIdx="4" presStyleCnt="5"/>
      <dgm:spPr/>
      <dgm:t>
        <a:bodyPr/>
        <a:lstStyle/>
        <a:p>
          <a:endParaRPr lang="en-US"/>
        </a:p>
      </dgm:t>
    </dgm:pt>
    <dgm:pt modelId="{13D96DAE-E419-423C-A063-11140C4E8CFB}" type="pres">
      <dgm:prSet presAssocID="{2DDFA503-CB58-414D-A06D-163FEADC67E9}" presName="connTx" presStyleLbl="parChTrans1D3" presStyleIdx="4" presStyleCnt="5"/>
      <dgm:spPr/>
      <dgm:t>
        <a:bodyPr/>
        <a:lstStyle/>
        <a:p>
          <a:endParaRPr lang="en-US"/>
        </a:p>
      </dgm:t>
    </dgm:pt>
    <dgm:pt modelId="{23AB7F30-17B4-4030-A556-61887F9FFA75}" type="pres">
      <dgm:prSet presAssocID="{8E658AD5-1612-426D-BDAD-FAB4A1FB1C79}" presName="root2" presStyleCnt="0"/>
      <dgm:spPr/>
    </dgm:pt>
    <dgm:pt modelId="{8E63F35E-DF38-4BE0-913F-3885AA5AA557}" type="pres">
      <dgm:prSet presAssocID="{8E658AD5-1612-426D-BDAD-FAB4A1FB1C79}" presName="LevelTwoTextNode" presStyleLbl="node3" presStyleIdx="4" presStyleCnt="5" custScaleX="146847" custScaleY="206703" custLinFactNeighborX="-25322" custLinFactNeighborY="80540">
        <dgm:presLayoutVars>
          <dgm:chPref val="3"/>
        </dgm:presLayoutVars>
      </dgm:prSet>
      <dgm:spPr/>
      <dgm:t>
        <a:bodyPr/>
        <a:lstStyle/>
        <a:p>
          <a:endParaRPr lang="en-US"/>
        </a:p>
      </dgm:t>
    </dgm:pt>
    <dgm:pt modelId="{D0B6E1F9-542E-4E01-A551-EEF67360A943}" type="pres">
      <dgm:prSet presAssocID="{8E658AD5-1612-426D-BDAD-FAB4A1FB1C79}" presName="level3hierChild" presStyleCnt="0"/>
      <dgm:spPr/>
    </dgm:pt>
    <dgm:pt modelId="{727E02A5-CBA6-4D0B-AED1-984C33AC05B8}" type="pres">
      <dgm:prSet presAssocID="{43E2DE80-D7E9-44C3-9A45-ABEF6E3C14B3}" presName="conn2-1" presStyleLbl="parChTrans1D4" presStyleIdx="11" presStyleCnt="20"/>
      <dgm:spPr/>
      <dgm:t>
        <a:bodyPr/>
        <a:lstStyle/>
        <a:p>
          <a:endParaRPr lang="en-US"/>
        </a:p>
      </dgm:t>
    </dgm:pt>
    <dgm:pt modelId="{557E05A0-E9B5-4A99-83A3-482E8ED919B2}" type="pres">
      <dgm:prSet presAssocID="{43E2DE80-D7E9-44C3-9A45-ABEF6E3C14B3}" presName="connTx" presStyleLbl="parChTrans1D4" presStyleIdx="11" presStyleCnt="20"/>
      <dgm:spPr/>
      <dgm:t>
        <a:bodyPr/>
        <a:lstStyle/>
        <a:p>
          <a:endParaRPr lang="en-US"/>
        </a:p>
      </dgm:t>
    </dgm:pt>
    <dgm:pt modelId="{26E2261A-712B-4A0E-ADC6-A76076878108}" type="pres">
      <dgm:prSet presAssocID="{3C9C13AF-AACE-4DE2-8483-AFE42567C0A2}" presName="root2" presStyleCnt="0"/>
      <dgm:spPr/>
    </dgm:pt>
    <dgm:pt modelId="{7CED7057-7787-4D8A-955E-91088D2A02F9}" type="pres">
      <dgm:prSet presAssocID="{3C9C13AF-AACE-4DE2-8483-AFE42567C0A2}" presName="LevelTwoTextNode" presStyleLbl="node4" presStyleIdx="11" presStyleCnt="20" custScaleX="133752" custScaleY="138488" custLinFactX="84612" custLinFactY="120145" custLinFactNeighborX="100000" custLinFactNeighborY="200000">
        <dgm:presLayoutVars>
          <dgm:chPref val="3"/>
        </dgm:presLayoutVars>
      </dgm:prSet>
      <dgm:spPr/>
      <dgm:t>
        <a:bodyPr/>
        <a:lstStyle/>
        <a:p>
          <a:endParaRPr lang="en-US"/>
        </a:p>
      </dgm:t>
    </dgm:pt>
    <dgm:pt modelId="{F396A019-CB62-4D58-A7A1-002D4682442E}" type="pres">
      <dgm:prSet presAssocID="{3C9C13AF-AACE-4DE2-8483-AFE42567C0A2}" presName="level3hierChild" presStyleCnt="0"/>
      <dgm:spPr/>
    </dgm:pt>
    <dgm:pt modelId="{6921AE4A-6BE2-446B-A26B-25D6CCB45B5D}" type="pres">
      <dgm:prSet presAssocID="{2AB3BFF7-F914-4227-BEB6-1487EC8FDF02}" presName="conn2-1" presStyleLbl="parChTrans1D4" presStyleIdx="12" presStyleCnt="20"/>
      <dgm:spPr/>
      <dgm:t>
        <a:bodyPr/>
        <a:lstStyle/>
        <a:p>
          <a:endParaRPr lang="en-US"/>
        </a:p>
      </dgm:t>
    </dgm:pt>
    <dgm:pt modelId="{FF708FC1-BC99-403A-8993-6EA2A61B157A}" type="pres">
      <dgm:prSet presAssocID="{2AB3BFF7-F914-4227-BEB6-1487EC8FDF02}" presName="connTx" presStyleLbl="parChTrans1D4" presStyleIdx="12" presStyleCnt="20"/>
      <dgm:spPr/>
      <dgm:t>
        <a:bodyPr/>
        <a:lstStyle/>
        <a:p>
          <a:endParaRPr lang="en-US"/>
        </a:p>
      </dgm:t>
    </dgm:pt>
    <dgm:pt modelId="{8465B3FA-DA02-4FAD-BD39-EB73464E96D1}" type="pres">
      <dgm:prSet presAssocID="{C0D21444-7355-44DA-AD71-D4203E0F4A25}" presName="root2" presStyleCnt="0"/>
      <dgm:spPr/>
    </dgm:pt>
    <dgm:pt modelId="{CE4538BC-1C82-4504-B4A3-5FFAC4EEC94C}" type="pres">
      <dgm:prSet presAssocID="{C0D21444-7355-44DA-AD71-D4203E0F4A25}" presName="LevelTwoTextNode" presStyleLbl="node4" presStyleIdx="12" presStyleCnt="20" custLinFactNeighborX="-14002" custLinFactNeighborY="-29956">
        <dgm:presLayoutVars>
          <dgm:chPref val="3"/>
        </dgm:presLayoutVars>
      </dgm:prSet>
      <dgm:spPr/>
      <dgm:t>
        <a:bodyPr/>
        <a:lstStyle/>
        <a:p>
          <a:endParaRPr lang="en-US"/>
        </a:p>
      </dgm:t>
    </dgm:pt>
    <dgm:pt modelId="{CB769CA2-B76C-4AFC-B355-A9612172F82F}" type="pres">
      <dgm:prSet presAssocID="{C0D21444-7355-44DA-AD71-D4203E0F4A25}" presName="level3hierChild" presStyleCnt="0"/>
      <dgm:spPr/>
    </dgm:pt>
    <dgm:pt modelId="{90260D8B-361A-4E16-A328-F3E91EB4C648}" type="pres">
      <dgm:prSet presAssocID="{E932ABE4-80B5-423B-89AE-DEE53802699B}" presName="conn2-1" presStyleLbl="parChTrans1D4" presStyleIdx="13" presStyleCnt="20"/>
      <dgm:spPr/>
      <dgm:t>
        <a:bodyPr/>
        <a:lstStyle/>
        <a:p>
          <a:endParaRPr lang="en-US"/>
        </a:p>
      </dgm:t>
    </dgm:pt>
    <dgm:pt modelId="{CF1293B5-F9E4-4148-B0EC-131D83B2388B}" type="pres">
      <dgm:prSet presAssocID="{E932ABE4-80B5-423B-89AE-DEE53802699B}" presName="connTx" presStyleLbl="parChTrans1D4" presStyleIdx="13" presStyleCnt="20"/>
      <dgm:spPr/>
      <dgm:t>
        <a:bodyPr/>
        <a:lstStyle/>
        <a:p>
          <a:endParaRPr lang="en-US"/>
        </a:p>
      </dgm:t>
    </dgm:pt>
    <dgm:pt modelId="{32BED1E0-BAC3-4618-AAA8-5F89F919A737}" type="pres">
      <dgm:prSet presAssocID="{B0F06279-6F41-4664-98DC-224BA1343DB0}" presName="root2" presStyleCnt="0"/>
      <dgm:spPr/>
    </dgm:pt>
    <dgm:pt modelId="{39897B91-AAFD-4CD7-B590-848C5B810087}" type="pres">
      <dgm:prSet presAssocID="{B0F06279-6F41-4664-98DC-224BA1343DB0}" presName="LevelTwoTextNode" presStyleLbl="node4" presStyleIdx="13" presStyleCnt="20" custScaleX="189265" custScaleY="158346" custLinFactX="7217" custLinFactY="-44956" custLinFactNeighborX="100000" custLinFactNeighborY="-100000">
        <dgm:presLayoutVars>
          <dgm:chPref val="3"/>
        </dgm:presLayoutVars>
      </dgm:prSet>
      <dgm:spPr/>
      <dgm:t>
        <a:bodyPr/>
        <a:lstStyle/>
        <a:p>
          <a:endParaRPr lang="en-US"/>
        </a:p>
      </dgm:t>
    </dgm:pt>
    <dgm:pt modelId="{459B0F2D-F651-4564-9AE9-73F6874506A3}" type="pres">
      <dgm:prSet presAssocID="{B0F06279-6F41-4664-98DC-224BA1343DB0}" presName="level3hierChild" presStyleCnt="0"/>
      <dgm:spPr/>
    </dgm:pt>
    <dgm:pt modelId="{188C899F-477F-4981-8D27-D8DF346EBABF}" type="pres">
      <dgm:prSet presAssocID="{180460F9-C8A4-4FDE-93E7-208CEBCBCA3F}" presName="conn2-1" presStyleLbl="parChTrans1D4" presStyleIdx="14" presStyleCnt="20"/>
      <dgm:spPr/>
      <dgm:t>
        <a:bodyPr/>
        <a:lstStyle/>
        <a:p>
          <a:endParaRPr lang="en-US"/>
        </a:p>
      </dgm:t>
    </dgm:pt>
    <dgm:pt modelId="{45FB5745-9CEE-4906-BF43-24417A130275}" type="pres">
      <dgm:prSet presAssocID="{180460F9-C8A4-4FDE-93E7-208CEBCBCA3F}" presName="connTx" presStyleLbl="parChTrans1D4" presStyleIdx="14" presStyleCnt="20"/>
      <dgm:spPr/>
      <dgm:t>
        <a:bodyPr/>
        <a:lstStyle/>
        <a:p>
          <a:endParaRPr lang="en-US"/>
        </a:p>
      </dgm:t>
    </dgm:pt>
    <dgm:pt modelId="{7C325EB2-4CAF-493D-8AE5-C169F25CD443}" type="pres">
      <dgm:prSet presAssocID="{7C7331F3-33DB-46D2-A94B-20EDFD73D7D3}" presName="root2" presStyleCnt="0"/>
      <dgm:spPr/>
    </dgm:pt>
    <dgm:pt modelId="{0BF9C949-2A50-4516-8B7E-475D591B9A75}" type="pres">
      <dgm:prSet presAssocID="{7C7331F3-33DB-46D2-A94B-20EDFD73D7D3}" presName="LevelTwoTextNode" presStyleLbl="node4" presStyleIdx="14" presStyleCnt="20" custScaleX="134365" custScaleY="177037" custLinFactNeighborX="-12001" custLinFactNeighborY="-72536">
        <dgm:presLayoutVars>
          <dgm:chPref val="3"/>
        </dgm:presLayoutVars>
      </dgm:prSet>
      <dgm:spPr/>
      <dgm:t>
        <a:bodyPr/>
        <a:lstStyle/>
        <a:p>
          <a:endParaRPr lang="en-US"/>
        </a:p>
      </dgm:t>
    </dgm:pt>
    <dgm:pt modelId="{A849A089-DC2C-482D-90AA-578E6EF522E0}" type="pres">
      <dgm:prSet presAssocID="{7C7331F3-33DB-46D2-A94B-20EDFD73D7D3}" presName="level3hierChild" presStyleCnt="0"/>
      <dgm:spPr/>
    </dgm:pt>
    <dgm:pt modelId="{354268F1-3D51-4D49-8C11-7611DB7A336A}" type="pres">
      <dgm:prSet presAssocID="{66F784FA-6F07-4D64-9E04-974A885F8F73}" presName="conn2-1" presStyleLbl="parChTrans1D4" presStyleIdx="15" presStyleCnt="20"/>
      <dgm:spPr/>
      <dgm:t>
        <a:bodyPr/>
        <a:lstStyle/>
        <a:p>
          <a:endParaRPr lang="en-US"/>
        </a:p>
      </dgm:t>
    </dgm:pt>
    <dgm:pt modelId="{40EA76BE-0908-4916-A1EC-BFFEB2742E19}" type="pres">
      <dgm:prSet presAssocID="{66F784FA-6F07-4D64-9E04-974A885F8F73}" presName="connTx" presStyleLbl="parChTrans1D4" presStyleIdx="15" presStyleCnt="20"/>
      <dgm:spPr/>
      <dgm:t>
        <a:bodyPr/>
        <a:lstStyle/>
        <a:p>
          <a:endParaRPr lang="en-US"/>
        </a:p>
      </dgm:t>
    </dgm:pt>
    <dgm:pt modelId="{1CD3D8F0-DDF3-4907-89D5-11E3AA1BAF38}" type="pres">
      <dgm:prSet presAssocID="{03F90DF3-F5F3-4998-8946-82C376F6BF53}" presName="root2" presStyleCnt="0"/>
      <dgm:spPr/>
    </dgm:pt>
    <dgm:pt modelId="{62C56045-B9CE-48F0-BE27-9626663E14D1}" type="pres">
      <dgm:prSet presAssocID="{03F90DF3-F5F3-4998-8946-82C376F6BF53}" presName="LevelTwoTextNode" presStyleLbl="node4" presStyleIdx="15" presStyleCnt="20" custScaleX="242434" custScaleY="128245" custLinFactNeighborX="33375" custLinFactNeighborY="79500">
        <dgm:presLayoutVars>
          <dgm:chPref val="3"/>
        </dgm:presLayoutVars>
      </dgm:prSet>
      <dgm:spPr/>
      <dgm:t>
        <a:bodyPr/>
        <a:lstStyle/>
        <a:p>
          <a:endParaRPr lang="en-US"/>
        </a:p>
      </dgm:t>
    </dgm:pt>
    <dgm:pt modelId="{35C1A89E-3DEF-40CF-A85B-B60B4AE01985}" type="pres">
      <dgm:prSet presAssocID="{03F90DF3-F5F3-4998-8946-82C376F6BF53}" presName="level3hierChild" presStyleCnt="0"/>
      <dgm:spPr/>
    </dgm:pt>
    <dgm:pt modelId="{3AE2B3D5-D3E1-42A4-BFEA-A03E47419630}" type="pres">
      <dgm:prSet presAssocID="{740B6A67-DBFC-4C89-BACB-E6B656E7D11C}" presName="conn2-1" presStyleLbl="parChTrans1D4" presStyleIdx="16" presStyleCnt="20"/>
      <dgm:spPr/>
      <dgm:t>
        <a:bodyPr/>
        <a:lstStyle/>
        <a:p>
          <a:endParaRPr lang="en-US"/>
        </a:p>
      </dgm:t>
    </dgm:pt>
    <dgm:pt modelId="{9C4982E1-1087-407C-AE34-65B3FAD26C2B}" type="pres">
      <dgm:prSet presAssocID="{740B6A67-DBFC-4C89-BACB-E6B656E7D11C}" presName="connTx" presStyleLbl="parChTrans1D4" presStyleIdx="16" presStyleCnt="20"/>
      <dgm:spPr/>
      <dgm:t>
        <a:bodyPr/>
        <a:lstStyle/>
        <a:p>
          <a:endParaRPr lang="en-US"/>
        </a:p>
      </dgm:t>
    </dgm:pt>
    <dgm:pt modelId="{DE6A4343-91B5-48C1-8408-C7A75DD5B3BF}" type="pres">
      <dgm:prSet presAssocID="{F6FCF866-3A11-4FDC-A111-942223D627C3}" presName="root2" presStyleCnt="0"/>
      <dgm:spPr/>
    </dgm:pt>
    <dgm:pt modelId="{60E7291C-4B7C-4CAC-B33B-8B55953C35AC}" type="pres">
      <dgm:prSet presAssocID="{F6FCF866-3A11-4FDC-A111-942223D627C3}" presName="LevelTwoTextNode" presStyleLbl="node4" presStyleIdx="16" presStyleCnt="20" custScaleX="185946" custScaleY="143694" custLinFactX="47747" custLinFactY="-100000" custLinFactNeighborX="100000" custLinFactNeighborY="-143788">
        <dgm:presLayoutVars>
          <dgm:chPref val="3"/>
        </dgm:presLayoutVars>
      </dgm:prSet>
      <dgm:spPr/>
      <dgm:t>
        <a:bodyPr/>
        <a:lstStyle/>
        <a:p>
          <a:endParaRPr lang="en-US"/>
        </a:p>
      </dgm:t>
    </dgm:pt>
    <dgm:pt modelId="{7985A8B4-4B73-4AE8-A792-B4BD4054A708}" type="pres">
      <dgm:prSet presAssocID="{F6FCF866-3A11-4FDC-A111-942223D627C3}" presName="level3hierChild" presStyleCnt="0"/>
      <dgm:spPr/>
    </dgm:pt>
    <dgm:pt modelId="{6B347F2F-0582-495B-B903-3866B64F58AA}" type="pres">
      <dgm:prSet presAssocID="{10F5CB20-83FC-4977-A736-B70CCD1AF3D2}" presName="conn2-1" presStyleLbl="parChTrans1D4" presStyleIdx="17" presStyleCnt="20"/>
      <dgm:spPr/>
      <dgm:t>
        <a:bodyPr/>
        <a:lstStyle/>
        <a:p>
          <a:endParaRPr lang="en-US"/>
        </a:p>
      </dgm:t>
    </dgm:pt>
    <dgm:pt modelId="{A048D123-F466-4DC3-9CC1-5D88F3E1446D}" type="pres">
      <dgm:prSet presAssocID="{10F5CB20-83FC-4977-A736-B70CCD1AF3D2}" presName="connTx" presStyleLbl="parChTrans1D4" presStyleIdx="17" presStyleCnt="20"/>
      <dgm:spPr/>
      <dgm:t>
        <a:bodyPr/>
        <a:lstStyle/>
        <a:p>
          <a:endParaRPr lang="en-US"/>
        </a:p>
      </dgm:t>
    </dgm:pt>
    <dgm:pt modelId="{7DD067EB-8199-43B4-A548-09DD65D75224}" type="pres">
      <dgm:prSet presAssocID="{EDA6BC2A-CA26-4C9D-9689-D0F43DA73A1B}" presName="root2" presStyleCnt="0"/>
      <dgm:spPr/>
    </dgm:pt>
    <dgm:pt modelId="{5D80974B-6F65-4E2D-8FA6-64F9446C5C47}" type="pres">
      <dgm:prSet presAssocID="{EDA6BC2A-CA26-4C9D-9689-D0F43DA73A1B}" presName="LevelTwoTextNode" presStyleLbl="node4" presStyleIdx="17" presStyleCnt="20" custScaleX="217057" custScaleY="116786" custLinFactNeighborX="98594" custLinFactNeighborY="-72628">
        <dgm:presLayoutVars>
          <dgm:chPref val="3"/>
        </dgm:presLayoutVars>
      </dgm:prSet>
      <dgm:spPr/>
      <dgm:t>
        <a:bodyPr/>
        <a:lstStyle/>
        <a:p>
          <a:endParaRPr lang="en-US"/>
        </a:p>
      </dgm:t>
    </dgm:pt>
    <dgm:pt modelId="{D18D8C64-26D6-447A-907E-57CE5CEFD2B7}" type="pres">
      <dgm:prSet presAssocID="{EDA6BC2A-CA26-4C9D-9689-D0F43DA73A1B}" presName="level3hierChild" presStyleCnt="0"/>
      <dgm:spPr/>
    </dgm:pt>
    <dgm:pt modelId="{916393F8-974A-49C0-B0E4-BC76FC442A24}" type="pres">
      <dgm:prSet presAssocID="{F1B0C51B-B288-4576-B405-8EFA78C021DD}" presName="conn2-1" presStyleLbl="parChTrans1D4" presStyleIdx="18" presStyleCnt="20"/>
      <dgm:spPr/>
      <dgm:t>
        <a:bodyPr/>
        <a:lstStyle/>
        <a:p>
          <a:endParaRPr lang="en-US"/>
        </a:p>
      </dgm:t>
    </dgm:pt>
    <dgm:pt modelId="{482E2335-6053-4A77-81E7-5BB21CD830DB}" type="pres">
      <dgm:prSet presAssocID="{F1B0C51B-B288-4576-B405-8EFA78C021DD}" presName="connTx" presStyleLbl="parChTrans1D4" presStyleIdx="18" presStyleCnt="20"/>
      <dgm:spPr/>
      <dgm:t>
        <a:bodyPr/>
        <a:lstStyle/>
        <a:p>
          <a:endParaRPr lang="en-US"/>
        </a:p>
      </dgm:t>
    </dgm:pt>
    <dgm:pt modelId="{33CF2962-63E7-4F01-AF80-510F84241BB7}" type="pres">
      <dgm:prSet presAssocID="{DCF46E2B-87AF-42A5-83D3-6E4FA44C755D}" presName="root2" presStyleCnt="0"/>
      <dgm:spPr/>
    </dgm:pt>
    <dgm:pt modelId="{D84AF3F8-36C1-40D8-8D89-5E4A28C46C06}" type="pres">
      <dgm:prSet presAssocID="{DCF46E2B-87AF-42A5-83D3-6E4FA44C755D}" presName="LevelTwoTextNode" presStyleLbl="node4" presStyleIdx="18" presStyleCnt="20" custScaleX="299361" custScaleY="73307" custLinFactNeighborX="61729" custLinFactNeighborY="-56954">
        <dgm:presLayoutVars>
          <dgm:chPref val="3"/>
        </dgm:presLayoutVars>
      </dgm:prSet>
      <dgm:spPr/>
      <dgm:t>
        <a:bodyPr/>
        <a:lstStyle/>
        <a:p>
          <a:endParaRPr lang="en-US"/>
        </a:p>
      </dgm:t>
    </dgm:pt>
    <dgm:pt modelId="{5B7336BD-AC3E-4F48-AB11-982A72D157EE}" type="pres">
      <dgm:prSet presAssocID="{DCF46E2B-87AF-42A5-83D3-6E4FA44C755D}" presName="level3hierChild" presStyleCnt="0"/>
      <dgm:spPr/>
    </dgm:pt>
    <dgm:pt modelId="{6CAD3CB4-48DB-438C-9E9F-12E9B3003A96}" type="pres">
      <dgm:prSet presAssocID="{A0340EFC-CFB6-4DD8-843E-04D55A62C482}" presName="conn2-1" presStyleLbl="parChTrans1D4" presStyleIdx="19" presStyleCnt="20"/>
      <dgm:spPr/>
      <dgm:t>
        <a:bodyPr/>
        <a:lstStyle/>
        <a:p>
          <a:endParaRPr lang="en-US"/>
        </a:p>
      </dgm:t>
    </dgm:pt>
    <dgm:pt modelId="{32224488-A089-4671-AAF8-62D998EC0C7D}" type="pres">
      <dgm:prSet presAssocID="{A0340EFC-CFB6-4DD8-843E-04D55A62C482}" presName="connTx" presStyleLbl="parChTrans1D4" presStyleIdx="19" presStyleCnt="20"/>
      <dgm:spPr/>
      <dgm:t>
        <a:bodyPr/>
        <a:lstStyle/>
        <a:p>
          <a:endParaRPr lang="en-US"/>
        </a:p>
      </dgm:t>
    </dgm:pt>
    <dgm:pt modelId="{7E6F4B32-42A8-4C87-8655-2194D5542C88}" type="pres">
      <dgm:prSet presAssocID="{6441C41B-1C4C-4D7F-BBED-D35A956CBE13}" presName="root2" presStyleCnt="0"/>
      <dgm:spPr/>
    </dgm:pt>
    <dgm:pt modelId="{495F6117-A79C-4A8F-9089-023164EBAA7A}" type="pres">
      <dgm:prSet presAssocID="{6441C41B-1C4C-4D7F-BBED-D35A956CBE13}" presName="LevelTwoTextNode" presStyleLbl="node4" presStyleIdx="19" presStyleCnt="20" custScaleX="114164" custScaleY="122200" custLinFactNeighborX="-12001" custLinFactNeighborY="-46955">
        <dgm:presLayoutVars>
          <dgm:chPref val="3"/>
        </dgm:presLayoutVars>
      </dgm:prSet>
      <dgm:spPr/>
      <dgm:t>
        <a:bodyPr/>
        <a:lstStyle/>
        <a:p>
          <a:endParaRPr lang="en-US"/>
        </a:p>
      </dgm:t>
    </dgm:pt>
    <dgm:pt modelId="{2339F02B-1781-4E25-960C-FCDA267A5ECD}" type="pres">
      <dgm:prSet presAssocID="{6441C41B-1C4C-4D7F-BBED-D35A956CBE13}" presName="level3hierChild" presStyleCnt="0"/>
      <dgm:spPr/>
    </dgm:pt>
  </dgm:ptLst>
  <dgm:cxnLst>
    <dgm:cxn modelId="{9A846E91-DCF6-4F7E-881E-268BEB0A7B4E}" type="presOf" srcId="{4E11B43B-E5C6-49A4-AEE4-990B7410BCF2}" destId="{01262515-C643-41A3-BEFD-AFAA608C4DB7}" srcOrd="0" destOrd="0" presId="urn:microsoft.com/office/officeart/2005/8/layout/hierarchy2"/>
    <dgm:cxn modelId="{36C6B430-11BD-4483-A535-72593ABBBE15}" srcId="{04F5E3D5-AC83-461E-B5BE-445CD41B70AC}" destId="{A3B4BF5B-3D5A-47B8-B1B5-E875D3CA6233}" srcOrd="0" destOrd="0" parTransId="{CDC41876-D697-450A-B1D4-999CDCC992AF}" sibTransId="{50B11299-A2BC-4734-A236-1FE52A812A2B}"/>
    <dgm:cxn modelId="{1D34F4AE-3135-4D18-B3BA-8709CD478837}" type="presOf" srcId="{15F73B22-3365-4DA8-942D-15459929E71E}" destId="{EF92413A-3EA7-4A61-A111-F5117AA4689E}" srcOrd="0" destOrd="0" presId="urn:microsoft.com/office/officeart/2005/8/layout/hierarchy2"/>
    <dgm:cxn modelId="{309EAC49-025A-4771-8073-E483024F7AC0}" type="presOf" srcId="{6441C41B-1C4C-4D7F-BBED-D35A956CBE13}" destId="{495F6117-A79C-4A8F-9089-023164EBAA7A}" srcOrd="0" destOrd="0" presId="urn:microsoft.com/office/officeart/2005/8/layout/hierarchy2"/>
    <dgm:cxn modelId="{CC9E68CC-35F4-46F8-B223-659C2A977A92}" type="presOf" srcId="{C0D21444-7355-44DA-AD71-D4203E0F4A25}" destId="{CE4538BC-1C82-4504-B4A3-5FFAC4EEC94C}" srcOrd="0" destOrd="0" presId="urn:microsoft.com/office/officeart/2005/8/layout/hierarchy2"/>
    <dgm:cxn modelId="{4E0B2E74-1DA4-49CE-B194-A7C2704138B2}" type="presOf" srcId="{AFC54771-8C97-43FD-BE66-D3757F32C576}" destId="{CEC2E75E-D94A-4466-9B91-73172AA5F285}" srcOrd="1" destOrd="0" presId="urn:microsoft.com/office/officeart/2005/8/layout/hierarchy2"/>
    <dgm:cxn modelId="{A92E4A9D-6692-4521-A2D1-B36B7ECB5ECE}" type="presOf" srcId="{F1B0C51B-B288-4576-B405-8EFA78C021DD}" destId="{916393F8-974A-49C0-B0E4-BC76FC442A24}" srcOrd="0" destOrd="0" presId="urn:microsoft.com/office/officeart/2005/8/layout/hierarchy2"/>
    <dgm:cxn modelId="{2BF37E09-2E31-4946-960D-0307A07118CD}" type="presOf" srcId="{B36C6EF0-8C82-4269-8CC6-1DA8DD831919}" destId="{657F6646-F67F-4F9E-9D9F-FD047C5B03A3}" srcOrd="0" destOrd="0" presId="urn:microsoft.com/office/officeart/2005/8/layout/hierarchy2"/>
    <dgm:cxn modelId="{9A2E1913-A7BD-4D7D-8122-1E1A7EC211C3}" srcId="{8E658AD5-1612-426D-BDAD-FAB4A1FB1C79}" destId="{03F90DF3-F5F3-4998-8946-82C376F6BF53}" srcOrd="4" destOrd="0" parTransId="{66F784FA-6F07-4D64-9E04-974A885F8F73}" sibTransId="{17C07D5D-0D95-482D-9A6D-5698FE33A403}"/>
    <dgm:cxn modelId="{E2090211-652D-4464-8804-9DCDCE50FAC3}" type="presOf" srcId="{43E2DE80-D7E9-44C3-9A45-ABEF6E3C14B3}" destId="{557E05A0-E9B5-4A99-83A3-482E8ED919B2}" srcOrd="1" destOrd="0" presId="urn:microsoft.com/office/officeart/2005/8/layout/hierarchy2"/>
    <dgm:cxn modelId="{CC3413C8-E332-471E-B89A-F4247FB1EAA6}" type="presOf" srcId="{8E455553-3FA8-4D21-9650-D248B92E50DE}" destId="{B0980372-C5DE-464F-B459-5851B8C3F641}" srcOrd="0" destOrd="0" presId="urn:microsoft.com/office/officeart/2005/8/layout/hierarchy2"/>
    <dgm:cxn modelId="{47424364-38EF-465E-84DF-9F1AF9A86CEE}" type="presOf" srcId="{C24DAD4F-7066-4AB8-93D4-7059BC52C708}" destId="{42134C4A-91FE-4EF5-A930-5FDB3275DF0F}" srcOrd="1" destOrd="0" presId="urn:microsoft.com/office/officeart/2005/8/layout/hierarchy2"/>
    <dgm:cxn modelId="{6382CC64-63E2-4027-9C91-1965C4D13D3E}" type="presOf" srcId="{F6FCF866-3A11-4FDC-A111-942223D627C3}" destId="{60E7291C-4B7C-4CAC-B33B-8B55953C35AC}" srcOrd="0" destOrd="0" presId="urn:microsoft.com/office/officeart/2005/8/layout/hierarchy2"/>
    <dgm:cxn modelId="{7A03AD39-6A3C-49E3-B466-36F32B1E4813}" type="presOf" srcId="{2AB3BFF7-F914-4227-BEB6-1487EC8FDF02}" destId="{6921AE4A-6BE2-446B-A26B-25D6CCB45B5D}" srcOrd="0" destOrd="0" presId="urn:microsoft.com/office/officeart/2005/8/layout/hierarchy2"/>
    <dgm:cxn modelId="{73DD3F6D-ADC2-436F-B448-F3356D1247E4}" type="presOf" srcId="{8E455553-3FA8-4D21-9650-D248B92E50DE}" destId="{A7789A43-4FD2-424E-9C73-54E2FF0271E6}" srcOrd="1" destOrd="0" presId="urn:microsoft.com/office/officeart/2005/8/layout/hierarchy2"/>
    <dgm:cxn modelId="{A1E8DC5B-358C-408A-B8AD-CF1ED077DD4A}" type="presOf" srcId="{CE5C2DD0-24F6-46C1-9C1E-CA3539A5F43E}" destId="{3CF1E253-50ED-4992-967B-AE5131662582}" srcOrd="1" destOrd="0" presId="urn:microsoft.com/office/officeart/2005/8/layout/hierarchy2"/>
    <dgm:cxn modelId="{CA134DE7-C20D-472A-BFC6-969E1311E2A8}" type="presOf" srcId="{670F5B21-AF4C-480F-868A-3C9D7B8568F0}" destId="{6B9BB40A-EF29-4BCF-9C43-7E4EFCF68C92}" srcOrd="1" destOrd="0" presId="urn:microsoft.com/office/officeart/2005/8/layout/hierarchy2"/>
    <dgm:cxn modelId="{FFD2BF30-E7EE-46A4-8774-1365D0C6988C}" type="presOf" srcId="{C24DAD4F-7066-4AB8-93D4-7059BC52C708}" destId="{15169C26-D909-42CA-99C9-71CFC5AD734D}" srcOrd="0" destOrd="0" presId="urn:microsoft.com/office/officeart/2005/8/layout/hierarchy2"/>
    <dgm:cxn modelId="{98D4DE61-14BE-4F4B-850C-4E346EE93273}" srcId="{8E658AD5-1612-426D-BDAD-FAB4A1FB1C79}" destId="{C0D21444-7355-44DA-AD71-D4203E0F4A25}" srcOrd="1" destOrd="0" parTransId="{2AB3BFF7-F914-4227-BEB6-1487EC8FDF02}" sibTransId="{5F05152B-7951-4A36-B914-B5AE2E1512AE}"/>
    <dgm:cxn modelId="{6E225E84-8C38-4629-A1AD-7A518B9B2DC0}" type="presOf" srcId="{740B6A67-DBFC-4C89-BACB-E6B656E7D11C}" destId="{9C4982E1-1087-407C-AE34-65B3FAD26C2B}" srcOrd="1" destOrd="0" presId="urn:microsoft.com/office/officeart/2005/8/layout/hierarchy2"/>
    <dgm:cxn modelId="{2F85BE1A-21DE-4226-B54D-542475762F0B}" srcId="{082B68E3-4D78-4E74-AE02-8E1CA5C93EE3}" destId="{96293996-27AE-4C4E-A4BE-0DC74337FD67}" srcOrd="0" destOrd="0" parTransId="{0BF1FE80-AC32-4166-86CD-FF8A5B6211CE}" sibTransId="{1B65C5ED-28B6-4391-AD10-FA1AB0CD94C9}"/>
    <dgm:cxn modelId="{0787BEC3-411D-4C6A-963B-2D46224342DB}" type="presOf" srcId="{180460F9-C8A4-4FDE-93E7-208CEBCBCA3F}" destId="{188C899F-477F-4981-8D27-D8DF346EBABF}" srcOrd="0" destOrd="0" presId="urn:microsoft.com/office/officeart/2005/8/layout/hierarchy2"/>
    <dgm:cxn modelId="{459BAA62-F243-4614-A153-AB45CF8FA63D}" type="presOf" srcId="{180460F9-C8A4-4FDE-93E7-208CEBCBCA3F}" destId="{45FB5745-9CEE-4906-BF43-24417A130275}" srcOrd="1" destOrd="0" presId="urn:microsoft.com/office/officeart/2005/8/layout/hierarchy2"/>
    <dgm:cxn modelId="{894CC786-C896-4226-9367-D094A1973644}" srcId="{498E5B9D-641B-48AB-9E18-773F95C5DC0C}" destId="{5325BA2C-3B6D-475A-9CE4-C6A54A3146A8}" srcOrd="0" destOrd="0" parTransId="{69F81BCD-F29F-472E-B7EE-5A072CCEB58C}" sibTransId="{2300A7E3-3425-4A20-8C5E-56FB6CEB55F4}"/>
    <dgm:cxn modelId="{207A1AE6-2D42-4353-A43C-8D52674CFAEE}" srcId="{8E658AD5-1612-426D-BDAD-FAB4A1FB1C79}" destId="{3C9C13AF-AACE-4DE2-8483-AFE42567C0A2}" srcOrd="0" destOrd="0" parTransId="{43E2DE80-D7E9-44C3-9A45-ABEF6E3C14B3}" sibTransId="{6F30FD6B-B653-4C21-8771-92DB6CE9D5BD}"/>
    <dgm:cxn modelId="{0B329B6C-D070-4EF3-81B0-DDC98455AB3D}" srcId="{A3B4BF5B-3D5A-47B8-B1B5-E875D3CA6233}" destId="{4E11B43B-E5C6-49A4-AEE4-990B7410BCF2}" srcOrd="1" destOrd="0" parTransId="{F5153B24-67CD-4ABC-8CF1-A545E26676F6}" sibTransId="{D87D2EC4-0A81-4A9A-99DD-078E58CC5EA5}"/>
    <dgm:cxn modelId="{D109246F-52BA-43E4-AD05-6C81C5346BF7}" type="presOf" srcId="{45459C69-4930-43E9-B0DB-9692E7E1BA2F}" destId="{E55723AE-8FAF-4F26-8249-AA6B1DBAE967}" srcOrd="1" destOrd="0" presId="urn:microsoft.com/office/officeart/2005/8/layout/hierarchy2"/>
    <dgm:cxn modelId="{8482654B-C5EC-43AC-B038-9BF3A26ACF2F}" type="presOf" srcId="{BD6022C3-9B6A-41D1-9ACD-E9EBFF01A1A0}" destId="{D4CA67DF-569C-42E0-8EA4-18C4619D5DB2}" srcOrd="1" destOrd="0" presId="urn:microsoft.com/office/officeart/2005/8/layout/hierarchy2"/>
    <dgm:cxn modelId="{F249480A-4D05-455E-A860-F7E95F99D0C7}" srcId="{8E658AD5-1612-426D-BDAD-FAB4A1FB1C79}" destId="{EDA6BC2A-CA26-4C9D-9689-D0F43DA73A1B}" srcOrd="6" destOrd="0" parTransId="{10F5CB20-83FC-4977-A736-B70CCD1AF3D2}" sibTransId="{FEA895E4-49F7-4AEB-811D-A616D71A0100}"/>
    <dgm:cxn modelId="{A7AB2301-1FC2-4703-83D7-319BA0EE88C7}" type="presOf" srcId="{7C7331F3-33DB-46D2-A94B-20EDFD73D7D3}" destId="{0BF9C949-2A50-4516-8B7E-475D591B9A75}" srcOrd="0" destOrd="0" presId="urn:microsoft.com/office/officeart/2005/8/layout/hierarchy2"/>
    <dgm:cxn modelId="{2DA26338-D0AF-4D45-B704-D5A2D51A1B03}" srcId="{9B2884E3-88DB-4E93-9590-ED7A3D7F0313}" destId="{5ECB7BEF-B857-495F-8201-FE8E08C70A64}" srcOrd="1" destOrd="0" parTransId="{8E455553-3FA8-4D21-9650-D248B92E50DE}" sibTransId="{C26252B0-3F61-47C5-AA8A-79F9D8052BBA}"/>
    <dgm:cxn modelId="{40F4F448-31EA-49AF-B4F6-10E4B99F30E8}" type="presOf" srcId="{03F90DF3-F5F3-4998-8946-82C376F6BF53}" destId="{62C56045-B9CE-48F0-BE27-9626663E14D1}" srcOrd="0" destOrd="0" presId="urn:microsoft.com/office/officeart/2005/8/layout/hierarchy2"/>
    <dgm:cxn modelId="{079894E1-8A6E-43AA-81DD-7B916C315671}" type="presOf" srcId="{87B9C897-F061-42C1-9EDD-9DC1CD1CDA96}" destId="{BFE701E9-20B8-457C-B3F1-F90E147601E7}" srcOrd="0" destOrd="0" presId="urn:microsoft.com/office/officeart/2005/8/layout/hierarchy2"/>
    <dgm:cxn modelId="{E215CC34-2508-4A04-A353-12D7B4076DE2}" type="presOf" srcId="{69F81BCD-F29F-472E-B7EE-5A072CCEB58C}" destId="{53CF63BE-22D5-4848-A866-8396B047E436}" srcOrd="1" destOrd="0" presId="urn:microsoft.com/office/officeart/2005/8/layout/hierarchy2"/>
    <dgm:cxn modelId="{C2844339-A711-439F-9385-9C7BDA2160DC}" type="presOf" srcId="{5FF83954-FD40-4B1A-A3B8-B2ACC2C079F9}" destId="{38B5AF20-8BCD-41A4-8170-A66443B0B580}" srcOrd="0" destOrd="0" presId="urn:microsoft.com/office/officeart/2005/8/layout/hierarchy2"/>
    <dgm:cxn modelId="{0DACE2F6-B360-4495-A348-70C66190F6C0}" type="presOf" srcId="{FB28954E-DC6A-4AB0-BD0C-22479E8CF44C}" destId="{3C78AF78-B764-4FCD-A912-395EB11D46BA}" srcOrd="0" destOrd="0" presId="urn:microsoft.com/office/officeart/2005/8/layout/hierarchy2"/>
    <dgm:cxn modelId="{46ED0CAE-D3F6-4C84-84FD-0004D06A6A17}" srcId="{8E658AD5-1612-426D-BDAD-FAB4A1FB1C79}" destId="{6441C41B-1C4C-4D7F-BBED-D35A956CBE13}" srcOrd="8" destOrd="0" parTransId="{A0340EFC-CFB6-4DD8-843E-04D55A62C482}" sibTransId="{79F5A532-0581-4883-BA6D-86A2175E5616}"/>
    <dgm:cxn modelId="{A3ED886D-BA88-48B6-9C4F-910EA225F463}" type="presOf" srcId="{3C9C13AF-AACE-4DE2-8483-AFE42567C0A2}" destId="{7CED7057-7787-4D8A-955E-91088D2A02F9}" srcOrd="0" destOrd="0" presId="urn:microsoft.com/office/officeart/2005/8/layout/hierarchy2"/>
    <dgm:cxn modelId="{84536BA9-A3AD-4F0F-9E62-1159D558858F}" srcId="{8E658AD5-1612-426D-BDAD-FAB4A1FB1C79}" destId="{B0F06279-6F41-4664-98DC-224BA1343DB0}" srcOrd="2" destOrd="0" parTransId="{E932ABE4-80B5-423B-89AE-DEE53802699B}" sibTransId="{2351B9ED-3278-4669-B162-0845A525E6EE}"/>
    <dgm:cxn modelId="{4BF798AA-800A-4152-A8B2-579E3AF4E06C}" type="presOf" srcId="{0BF1FE80-AC32-4166-86CD-FF8A5B6211CE}" destId="{04F5AB9E-5E35-49F1-97EC-3FD81E25E955}" srcOrd="0" destOrd="0" presId="urn:microsoft.com/office/officeart/2005/8/layout/hierarchy2"/>
    <dgm:cxn modelId="{84BB48C1-748B-471B-BF07-7CAC43AFA0A5}" type="presOf" srcId="{A0340EFC-CFB6-4DD8-843E-04D55A62C482}" destId="{6CAD3CB4-48DB-438C-9E9F-12E9B3003A96}" srcOrd="0" destOrd="0" presId="urn:microsoft.com/office/officeart/2005/8/layout/hierarchy2"/>
    <dgm:cxn modelId="{E4F753B0-247E-4C22-94CD-F9D153CF59F3}" srcId="{F0DB94BE-6EBF-41DC-9679-1C7650EC1007}" destId="{66D1A385-0CCC-4501-B260-A1F78AC04539}" srcOrd="0" destOrd="0" parTransId="{70C95F75-C04E-4FD2-BB7C-B6551B589B76}" sibTransId="{F2E9560E-8A1E-4624-BE36-FC2919600097}"/>
    <dgm:cxn modelId="{99CEF8E8-0FD0-43AF-A4C5-9D983FB2BCE5}" type="presOf" srcId="{10F5CB20-83FC-4977-A736-B70CCD1AF3D2}" destId="{6B347F2F-0582-495B-B903-3866B64F58AA}" srcOrd="0" destOrd="0" presId="urn:microsoft.com/office/officeart/2005/8/layout/hierarchy2"/>
    <dgm:cxn modelId="{633EA417-0D78-48DF-9265-F6EDC5B1BAA3}" type="presOf" srcId="{DCF46E2B-87AF-42A5-83D3-6E4FA44C755D}" destId="{D84AF3F8-36C1-40D8-8D89-5E4A28C46C06}" srcOrd="0" destOrd="0" presId="urn:microsoft.com/office/officeart/2005/8/layout/hierarchy2"/>
    <dgm:cxn modelId="{4ED9CF35-15B3-4C94-876F-1BA699F351DF}" type="presOf" srcId="{CE5C2DD0-24F6-46C1-9C1E-CA3539A5F43E}" destId="{31C4F5A2-A360-491B-B5B2-FC9A2B5163B5}" srcOrd="0" destOrd="0" presId="urn:microsoft.com/office/officeart/2005/8/layout/hierarchy2"/>
    <dgm:cxn modelId="{DED380A9-D6C0-4621-9B15-F20BE44532FA}" type="presOf" srcId="{3F8EBA68-694B-4E04-A831-1085A156721E}" destId="{DC1950CE-45C2-4575-ABD4-4B250A4A2DB2}" srcOrd="0" destOrd="0" presId="urn:microsoft.com/office/officeart/2005/8/layout/hierarchy2"/>
    <dgm:cxn modelId="{FC6B386B-F3D5-406D-982A-952956BD0C02}" type="presOf" srcId="{F5153B24-67CD-4ABC-8CF1-A545E26676F6}" destId="{9E33C094-CDC4-4490-8EBE-32D7E1366406}" srcOrd="0" destOrd="0" presId="urn:microsoft.com/office/officeart/2005/8/layout/hierarchy2"/>
    <dgm:cxn modelId="{8ADF6D6B-D71C-483D-B02A-483958B274CB}" type="presOf" srcId="{66F784FA-6F07-4D64-9E04-974A885F8F73}" destId="{354268F1-3D51-4D49-8C11-7611DB7A336A}" srcOrd="0" destOrd="0" presId="urn:microsoft.com/office/officeart/2005/8/layout/hierarchy2"/>
    <dgm:cxn modelId="{523749F5-7134-4D14-B3EF-EA798B3D3771}" type="presOf" srcId="{69F81BCD-F29F-472E-B7EE-5A072CCEB58C}" destId="{18BC015B-942A-4095-8824-24720E4CBBB4}" srcOrd="0" destOrd="0" presId="urn:microsoft.com/office/officeart/2005/8/layout/hierarchy2"/>
    <dgm:cxn modelId="{1CD01661-6DE4-4A88-B4B2-53242606413A}" type="presOf" srcId="{66F784FA-6F07-4D64-9E04-974A885F8F73}" destId="{40EA76BE-0908-4916-A1EC-BFFEB2742E19}" srcOrd="1" destOrd="0" presId="urn:microsoft.com/office/officeart/2005/8/layout/hierarchy2"/>
    <dgm:cxn modelId="{6F0111B0-C474-4CCB-97AC-EFC54885DD88}" type="presOf" srcId="{0BF1FE80-AC32-4166-86CD-FF8A5B6211CE}" destId="{D453B647-4489-4EDF-B4AE-89BE1290AB8F}" srcOrd="1" destOrd="0" presId="urn:microsoft.com/office/officeart/2005/8/layout/hierarchy2"/>
    <dgm:cxn modelId="{A3A25588-306C-47F4-AF04-CA6208D0C8B8}" type="presOf" srcId="{BD6022C3-9B6A-41D1-9ACD-E9EBFF01A1A0}" destId="{1636D5D5-0CE5-4818-AF0B-9CC8623F4626}" srcOrd="0" destOrd="0" presId="urn:microsoft.com/office/officeart/2005/8/layout/hierarchy2"/>
    <dgm:cxn modelId="{29910B8B-2BFB-4ACE-AE05-F7D7B0390EEA}" type="presOf" srcId="{392B41DC-EE65-43DF-97A0-550A3E88F414}" destId="{A9D5AEDE-83E3-41C3-A963-024C3DE10788}" srcOrd="0" destOrd="0" presId="urn:microsoft.com/office/officeart/2005/8/layout/hierarchy2"/>
    <dgm:cxn modelId="{D4A2BF74-00DA-42F9-AB38-9FBA0A1C4378}" type="presOf" srcId="{3F8EBA68-694B-4E04-A831-1085A156721E}" destId="{21F22751-0FA8-403F-B5A5-294FFEB2B9CD}" srcOrd="1" destOrd="0" presId="urn:microsoft.com/office/officeart/2005/8/layout/hierarchy2"/>
    <dgm:cxn modelId="{E65CF298-1C14-4C3A-ABAF-70E974F4480C}" type="presOf" srcId="{E932ABE4-80B5-423B-89AE-DEE53802699B}" destId="{90260D8B-361A-4E16-A328-F3E91EB4C648}" srcOrd="0" destOrd="0" presId="urn:microsoft.com/office/officeart/2005/8/layout/hierarchy2"/>
    <dgm:cxn modelId="{9C63EF3E-75A3-445B-B4F7-8ADF3DF1E421}" type="presOf" srcId="{9B2884E3-88DB-4E93-9590-ED7A3D7F0313}" destId="{D6E5181D-AD32-432D-980D-62C6BB045FA3}" srcOrd="0" destOrd="0" presId="urn:microsoft.com/office/officeart/2005/8/layout/hierarchy2"/>
    <dgm:cxn modelId="{E42BB7D6-66C5-4CDA-AF5E-02589784B4C2}" type="presOf" srcId="{15F73B22-3365-4DA8-942D-15459929E71E}" destId="{B87B3AF9-7B94-481D-9C67-E3A38E6A56BD}" srcOrd="1" destOrd="0" presId="urn:microsoft.com/office/officeart/2005/8/layout/hierarchy2"/>
    <dgm:cxn modelId="{018982A5-6047-4DE3-9351-583759069AAD}" type="presOf" srcId="{F5D5D5D9-30CD-4D24-8EEA-4671EBB6DF8C}" destId="{C4719D8C-069F-4884-BB3C-6AAF68EA80B0}" srcOrd="0" destOrd="0" presId="urn:microsoft.com/office/officeart/2005/8/layout/hierarchy2"/>
    <dgm:cxn modelId="{AC7BBF64-52C7-42FF-A16A-0DAC8E13BAD4}" type="presOf" srcId="{498E5B9D-641B-48AB-9E18-773F95C5DC0C}" destId="{38A81423-205D-40F1-A20D-3A19BD491B1B}" srcOrd="0" destOrd="0" presId="urn:microsoft.com/office/officeart/2005/8/layout/hierarchy2"/>
    <dgm:cxn modelId="{34283517-951D-4A05-8028-349E82595CC3}" srcId="{9B2884E3-88DB-4E93-9590-ED7A3D7F0313}" destId="{C2F62C03-2596-4112-9AF8-5E66CC4C3B73}" srcOrd="0" destOrd="0" parTransId="{670F5B21-AF4C-480F-868A-3C9D7B8568F0}" sibTransId="{2520C082-7D67-411D-A2EA-1BA5A11CF52A}"/>
    <dgm:cxn modelId="{6BA66441-FD4D-47D9-A851-63D0752F3E6B}" type="presOf" srcId="{66D1A385-0CCC-4501-B260-A1F78AC04539}" destId="{F71B3401-09C3-47F7-A694-E45EE5685321}" srcOrd="0" destOrd="0" presId="urn:microsoft.com/office/officeart/2005/8/layout/hierarchy2"/>
    <dgm:cxn modelId="{BEB60ECD-A661-41DE-94C6-D5FF8DE35B37}" type="presOf" srcId="{BC6C3369-2CF0-4EBE-BFD7-D5DD1B6CD804}" destId="{06196638-2DA4-4D48-A8F0-0FE56982D333}" srcOrd="0" destOrd="0" presId="urn:microsoft.com/office/officeart/2005/8/layout/hierarchy2"/>
    <dgm:cxn modelId="{34336271-AEB6-4396-9A75-9774543F6EC1}" type="presOf" srcId="{F0DB94BE-6EBF-41DC-9679-1C7650EC1007}" destId="{68D760C2-9107-4184-859C-1FB6FFD22168}" srcOrd="0" destOrd="0" presId="urn:microsoft.com/office/officeart/2005/8/layout/hierarchy2"/>
    <dgm:cxn modelId="{4FAC87E7-BEEF-4B80-8059-5706FD349905}" type="presOf" srcId="{5325BA2C-3B6D-475A-9CE4-C6A54A3146A8}" destId="{93C8AAFF-BC62-4EAF-921D-7B5424224D43}" srcOrd="0" destOrd="0" presId="urn:microsoft.com/office/officeart/2005/8/layout/hierarchy2"/>
    <dgm:cxn modelId="{E6BCA590-0F24-4FA3-9E9E-434EF76C6643}" type="presOf" srcId="{F5153B24-67CD-4ABC-8CF1-A545E26676F6}" destId="{50F1EA46-3F36-4E96-88E3-1666A0DCE145}" srcOrd="1" destOrd="0" presId="urn:microsoft.com/office/officeart/2005/8/layout/hierarchy2"/>
    <dgm:cxn modelId="{5D338F94-0AFB-4B90-B442-EA89DF94101D}" type="presOf" srcId="{8E658AD5-1612-426D-BDAD-FAB4A1FB1C79}" destId="{8E63F35E-DF38-4BE0-913F-3885AA5AA557}" srcOrd="0" destOrd="0" presId="urn:microsoft.com/office/officeart/2005/8/layout/hierarchy2"/>
    <dgm:cxn modelId="{C998B21F-2653-4B5B-AEDE-022D2DDFEEF3}" type="presOf" srcId="{082B68E3-4D78-4E74-AE02-8E1CA5C93EE3}" destId="{5DA50046-CB4B-446D-ABA9-82317D570718}" srcOrd="0" destOrd="0" presId="urn:microsoft.com/office/officeart/2005/8/layout/hierarchy2"/>
    <dgm:cxn modelId="{F5678A94-120B-4BCB-84C0-AA287FF37405}" type="presOf" srcId="{F1B0C51B-B288-4576-B405-8EFA78C021DD}" destId="{482E2335-6053-4A77-81E7-5BB21CD830DB}" srcOrd="1" destOrd="0" presId="urn:microsoft.com/office/officeart/2005/8/layout/hierarchy2"/>
    <dgm:cxn modelId="{C07417B8-32DC-4A8E-9A26-AFBE31174A0F}" srcId="{7D2F0A9C-3BE1-4BA7-B008-166AD3053AB7}" destId="{9B2884E3-88DB-4E93-9590-ED7A3D7F0313}" srcOrd="1" destOrd="0" parTransId="{3F8EBA68-694B-4E04-A831-1085A156721E}" sibTransId="{4380FC7D-178C-4B1E-AA9A-5A1A6A3380EE}"/>
    <dgm:cxn modelId="{5EE79BB7-E1DB-4795-B22B-703B12E078D2}" type="presOf" srcId="{2DDFA503-CB58-414D-A06D-163FEADC67E9}" destId="{3B7E9247-6F21-44C9-9CD3-567F81B6DF52}" srcOrd="0" destOrd="0" presId="urn:microsoft.com/office/officeart/2005/8/layout/hierarchy2"/>
    <dgm:cxn modelId="{7FBEC006-C792-4B24-9B54-BB4ED576E479}" type="presOf" srcId="{70A67E40-3BE8-4CFA-837B-3630AE0C5747}" destId="{C1D3264C-BAAC-48E2-A26E-EF5B16B9C408}" srcOrd="1" destOrd="0" presId="urn:microsoft.com/office/officeart/2005/8/layout/hierarchy2"/>
    <dgm:cxn modelId="{53DCC393-A9DF-4CCE-A3FB-AB2D0ADA5C73}" type="presOf" srcId="{740B6A67-DBFC-4C89-BACB-E6B656E7D11C}" destId="{3AE2B3D5-D3E1-42A4-BFEA-A03E47419630}" srcOrd="0" destOrd="0" presId="urn:microsoft.com/office/officeart/2005/8/layout/hierarchy2"/>
    <dgm:cxn modelId="{7586DEB0-56CB-458E-9A6E-B2845396BBB7}" type="presOf" srcId="{A3B4BF5B-3D5A-47B8-B1B5-E875D3CA6233}" destId="{44B97326-8B4C-4460-B530-CA97EA74D6A2}" srcOrd="0" destOrd="0" presId="urn:microsoft.com/office/officeart/2005/8/layout/hierarchy2"/>
    <dgm:cxn modelId="{193A2F5F-7CC3-419C-96C5-9EEE6141C3A1}" type="presOf" srcId="{C2F62C03-2596-4112-9AF8-5E66CC4C3B73}" destId="{5D9BCF2E-EE1C-4B05-B501-72E34C7FC9D4}" srcOrd="0" destOrd="0" presId="urn:microsoft.com/office/officeart/2005/8/layout/hierarchy2"/>
    <dgm:cxn modelId="{D4322FA8-00FE-498C-911E-CD25A2408D60}" srcId="{8E658AD5-1612-426D-BDAD-FAB4A1FB1C79}" destId="{7C7331F3-33DB-46D2-A94B-20EDFD73D7D3}" srcOrd="3" destOrd="0" parTransId="{180460F9-C8A4-4FDE-93E7-208CEBCBCA3F}" sibTransId="{631EDBE9-2DF1-4EE6-B754-2A6472E780E9}"/>
    <dgm:cxn modelId="{F794EBB0-52F0-491B-BA55-2A6670B49884}" type="presOf" srcId="{10F5CB20-83FC-4977-A736-B70CCD1AF3D2}" destId="{A048D123-F466-4DC3-9CC1-5D88F3E1446D}" srcOrd="1" destOrd="0" presId="urn:microsoft.com/office/officeart/2005/8/layout/hierarchy2"/>
    <dgm:cxn modelId="{1954B7C5-C528-4918-8068-4CB4B9A87ABE}" srcId="{F0DB94BE-6EBF-41DC-9679-1C7650EC1007}" destId="{59733172-76DB-4DC1-9B82-251B027FBFE2}" srcOrd="2" destOrd="0" parTransId="{5FF83954-FD40-4B1A-A3B8-B2ACC2C079F9}" sibTransId="{F8BFC6D4-ECF7-4CA8-8753-05EF92B085C9}"/>
    <dgm:cxn modelId="{8BE2A0F0-0CE4-4FFE-A1C6-B163A3E56AE4}" type="presOf" srcId="{70C95F75-C04E-4FD2-BB7C-B6551B589B76}" destId="{C4A58AE7-48B2-41D4-BA9A-28C17E424791}" srcOrd="0" destOrd="0" presId="urn:microsoft.com/office/officeart/2005/8/layout/hierarchy2"/>
    <dgm:cxn modelId="{56F07F08-827C-4CBD-A6A1-59F0ABFC2046}" type="presOf" srcId="{E932ABE4-80B5-423B-89AE-DEE53802699B}" destId="{CF1293B5-F9E4-4148-B0EC-131D83B2388B}" srcOrd="1" destOrd="0" presId="urn:microsoft.com/office/officeart/2005/8/layout/hierarchy2"/>
    <dgm:cxn modelId="{218D10DA-C913-4974-B4EA-65D446FFB550}" type="presOf" srcId="{04F5E3D5-AC83-461E-B5BE-445CD41B70AC}" destId="{B298B315-7322-441A-B448-443CEF1FF238}" srcOrd="0" destOrd="0" presId="urn:microsoft.com/office/officeart/2005/8/layout/hierarchy2"/>
    <dgm:cxn modelId="{3E984FA5-284D-43F3-B259-3EB275962E40}" srcId="{082B68E3-4D78-4E74-AE02-8E1CA5C93EE3}" destId="{B36C6EF0-8C82-4269-8CC6-1DA8DD831919}" srcOrd="2" destOrd="0" parTransId="{F5D5D5D9-30CD-4D24-8EEA-4671EBB6DF8C}" sibTransId="{C7EBB088-8A38-4A5B-9480-D61B8E37B026}"/>
    <dgm:cxn modelId="{BBA5FFC3-A736-4A35-904C-6B42116384AD}" type="presOf" srcId="{5ECB7BEF-B857-495F-8201-FE8E08C70A64}" destId="{469AFAD4-AB3F-463F-A15B-724334121F34}" srcOrd="0" destOrd="0" presId="urn:microsoft.com/office/officeart/2005/8/layout/hierarchy2"/>
    <dgm:cxn modelId="{26C364BF-2C5C-438D-B16B-83127D3D155E}" srcId="{8E658AD5-1612-426D-BDAD-FAB4A1FB1C79}" destId="{F6FCF866-3A11-4FDC-A111-942223D627C3}" srcOrd="5" destOrd="0" parTransId="{740B6A67-DBFC-4C89-BACB-E6B656E7D11C}" sibTransId="{8DA8F10D-5C11-47DF-A1C5-967C4A602A49}"/>
    <dgm:cxn modelId="{E4A0437B-393A-4304-B40C-479DBD12B90B}" srcId="{8E658AD5-1612-426D-BDAD-FAB4A1FB1C79}" destId="{DCF46E2B-87AF-42A5-83D3-6E4FA44C755D}" srcOrd="7" destOrd="0" parTransId="{F1B0C51B-B288-4576-B405-8EFA78C021DD}" sibTransId="{59C66765-2D6B-4B8D-9892-D838167ADF0C}"/>
    <dgm:cxn modelId="{B2C9B0E5-6C13-4B37-82E7-C75C367FFF0C}" type="presOf" srcId="{2AB3BFF7-F914-4227-BEB6-1487EC8FDF02}" destId="{FF708FC1-BC99-403A-8993-6EA2A61B157A}" srcOrd="1" destOrd="0" presId="urn:microsoft.com/office/officeart/2005/8/layout/hierarchy2"/>
    <dgm:cxn modelId="{07276854-5B8B-430B-8CA4-CB3396686C10}" type="presOf" srcId="{70C95F75-C04E-4FD2-BB7C-B6551B589B76}" destId="{CF68C87A-4A9B-4FA0-9575-987256E8B215}" srcOrd="1" destOrd="0" presId="urn:microsoft.com/office/officeart/2005/8/layout/hierarchy2"/>
    <dgm:cxn modelId="{4CA5F082-E1D6-49CB-AD0E-2CE405B8FA09}" srcId="{4E11B43B-E5C6-49A4-AEE4-990B7410BCF2}" destId="{F0DB94BE-6EBF-41DC-9679-1C7650EC1007}" srcOrd="0" destOrd="0" parTransId="{C24DAD4F-7066-4AB8-93D4-7059BC52C708}" sibTransId="{7EF08933-C806-4CDA-B4DE-C0D6A0DBA030}"/>
    <dgm:cxn modelId="{5EA3147E-7D36-4DD0-B180-78AD396C1A75}" type="presOf" srcId="{EDA6BC2A-CA26-4C9D-9689-D0F43DA73A1B}" destId="{5D80974B-6F65-4E2D-8FA6-64F9446C5C47}" srcOrd="0" destOrd="0" presId="urn:microsoft.com/office/officeart/2005/8/layout/hierarchy2"/>
    <dgm:cxn modelId="{427A11FB-5070-46B4-81B2-A211844A35DC}" type="presOf" srcId="{70A67E40-3BE8-4CFA-837B-3630AE0C5747}" destId="{37024FA2-90BD-4CE0-8AAF-7A01F3B4A53A}" srcOrd="0" destOrd="0" presId="urn:microsoft.com/office/officeart/2005/8/layout/hierarchy2"/>
    <dgm:cxn modelId="{95AAB36E-15CD-4FBA-83B4-5A30542222FA}" type="presOf" srcId="{96293996-27AE-4C4E-A4BE-0DC74337FD67}" destId="{3F2D76D0-4E8F-4C15-B1D7-D31125E8E00A}" srcOrd="0" destOrd="0" presId="urn:microsoft.com/office/officeart/2005/8/layout/hierarchy2"/>
    <dgm:cxn modelId="{EB8A1BF2-54BD-4A06-8689-455E5C157E7C}" type="presOf" srcId="{5FF83954-FD40-4B1A-A3B8-B2ACC2C079F9}" destId="{892F1F7A-C174-4C79-85B8-5ED4D8C6BF46}" srcOrd="1" destOrd="0" presId="urn:microsoft.com/office/officeart/2005/8/layout/hierarchy2"/>
    <dgm:cxn modelId="{6713D426-CC56-46DC-8871-706425D2F97F}" srcId="{082B68E3-4D78-4E74-AE02-8E1CA5C93EE3}" destId="{392B41DC-EE65-43DF-97A0-550A3E88F414}" srcOrd="4" destOrd="0" parTransId="{70A67E40-3BE8-4CFA-837B-3630AE0C5747}" sibTransId="{A777DAD3-1B87-4879-9C9F-B000B4E0804B}"/>
    <dgm:cxn modelId="{BED66DB4-2059-474A-B941-5DB89FC416F0}" type="presOf" srcId="{B0F06279-6F41-4664-98DC-224BA1343DB0}" destId="{39897B91-AAFD-4CD7-B590-848C5B810087}" srcOrd="0" destOrd="0" presId="urn:microsoft.com/office/officeart/2005/8/layout/hierarchy2"/>
    <dgm:cxn modelId="{CC7D65A2-1A79-4A99-82B1-28995E19CBD6}" type="presOf" srcId="{59733172-76DB-4DC1-9B82-251B027FBFE2}" destId="{36113C3D-C24E-4604-9ECC-25CA54B0B2FF}" srcOrd="0" destOrd="0" presId="urn:microsoft.com/office/officeart/2005/8/layout/hierarchy2"/>
    <dgm:cxn modelId="{2DBC5D8F-3E3B-4960-BD95-3B07AD367CF3}" type="presOf" srcId="{2DDFA503-CB58-414D-A06D-163FEADC67E9}" destId="{13D96DAE-E419-423C-A063-11140C4E8CFB}" srcOrd="1" destOrd="0" presId="urn:microsoft.com/office/officeart/2005/8/layout/hierarchy2"/>
    <dgm:cxn modelId="{55F64353-D661-4FB8-A85F-C18F2157E167}" type="presOf" srcId="{7D2F0A9C-3BE1-4BA7-B008-166AD3053AB7}" destId="{7C822ADC-8961-4F56-87E5-9D65DC02E738}" srcOrd="0" destOrd="0" presId="urn:microsoft.com/office/officeart/2005/8/layout/hierarchy2"/>
    <dgm:cxn modelId="{17318865-2ADB-457E-A104-C972436332C1}" type="presOf" srcId="{17EB9A98-B39D-464B-A744-95EC573F8DFC}" destId="{71EB6BD4-AE68-4AAC-B37C-579950146A00}" srcOrd="0" destOrd="0" presId="urn:microsoft.com/office/officeart/2005/8/layout/hierarchy2"/>
    <dgm:cxn modelId="{792855E0-8E57-40CA-8357-1A6996496095}" type="presOf" srcId="{F5D5D5D9-30CD-4D24-8EEA-4671EBB6DF8C}" destId="{BA2C3061-73E3-4C55-89CB-3ADC723F3E56}" srcOrd="1" destOrd="0" presId="urn:microsoft.com/office/officeart/2005/8/layout/hierarchy2"/>
    <dgm:cxn modelId="{B60A3E89-9F5F-450C-AB7D-D2C8BF463E0A}" type="presOf" srcId="{A0340EFC-CFB6-4DD8-843E-04D55A62C482}" destId="{32224488-A089-4671-AAF8-62D998EC0C7D}" srcOrd="1" destOrd="0" presId="urn:microsoft.com/office/officeart/2005/8/layout/hierarchy2"/>
    <dgm:cxn modelId="{9691BF5D-A574-46E9-8066-585A741D93FE}" srcId="{7D2F0A9C-3BE1-4BA7-B008-166AD3053AB7}" destId="{498E5B9D-641B-48AB-9E18-773F95C5DC0C}" srcOrd="2" destOrd="0" parTransId="{BD6022C3-9B6A-41D1-9ACD-E9EBFF01A1A0}" sibTransId="{FACBAA7A-3F83-46F5-B8F1-F55E6F07D464}"/>
    <dgm:cxn modelId="{58C138E9-8A76-408E-83C5-302DB5C28A61}" srcId="{082B68E3-4D78-4E74-AE02-8E1CA5C93EE3}" destId="{17EB9A98-B39D-464B-A744-95EC573F8DFC}" srcOrd="3" destOrd="0" parTransId="{15F73B22-3365-4DA8-942D-15459929E71E}" sibTransId="{71F3659D-CF9D-4598-99F7-F29D458C99D8}"/>
    <dgm:cxn modelId="{2F1443DF-C6BE-483A-9373-E20B52C906EA}" type="presOf" srcId="{670F5B21-AF4C-480F-868A-3C9D7B8568F0}" destId="{80D967BC-5C14-45D8-BB45-C3D810B313F5}" srcOrd="0" destOrd="0" presId="urn:microsoft.com/office/officeart/2005/8/layout/hierarchy2"/>
    <dgm:cxn modelId="{6F806034-3144-4BAC-B7D8-C5A3B81F0596}" type="presOf" srcId="{45459C69-4930-43E9-B0DB-9692E7E1BA2F}" destId="{56713A08-A9FC-4460-BED7-6A8D7CF31209}" srcOrd="0" destOrd="0" presId="urn:microsoft.com/office/officeart/2005/8/layout/hierarchy2"/>
    <dgm:cxn modelId="{96F79410-7EB9-41A3-9099-3D8B0EA3FCF0}" type="presOf" srcId="{43E2DE80-D7E9-44C3-9A45-ABEF6E3C14B3}" destId="{727E02A5-CBA6-4D0B-AED1-984C33AC05B8}" srcOrd="0" destOrd="0" presId="urn:microsoft.com/office/officeart/2005/8/layout/hierarchy2"/>
    <dgm:cxn modelId="{5399A311-13A3-480B-8D91-750A504BCB8A}" srcId="{082B68E3-4D78-4E74-AE02-8E1CA5C93EE3}" destId="{FB28954E-DC6A-4AB0-BD0C-22479E8CF44C}" srcOrd="1" destOrd="0" parTransId="{45459C69-4930-43E9-B0DB-9692E7E1BA2F}" sibTransId="{DD4C1352-2283-47B7-B524-CC0630A0BCBE}"/>
    <dgm:cxn modelId="{E6E4DAD9-328C-4EAD-9F84-93E3DB9D95BD}" type="presOf" srcId="{BC6C3369-2CF0-4EBE-BFD7-D5DD1B6CD804}" destId="{B6F22E66-5E41-471B-8B36-D2F70C48676F}" srcOrd="1" destOrd="0" presId="urn:microsoft.com/office/officeart/2005/8/layout/hierarchy2"/>
    <dgm:cxn modelId="{47844561-D6DC-4EBF-9803-2CCA3637EFA8}" srcId="{7D2F0A9C-3BE1-4BA7-B008-166AD3053AB7}" destId="{082B68E3-4D78-4E74-AE02-8E1CA5C93EE3}" srcOrd="0" destOrd="0" parTransId="{BC6C3369-2CF0-4EBE-BFD7-D5DD1B6CD804}" sibTransId="{96FF12DF-9883-4273-9AD8-35F04A87EFA3}"/>
    <dgm:cxn modelId="{F7786ABE-8026-4DA0-BB4D-491991415647}" srcId="{4E11B43B-E5C6-49A4-AEE4-990B7410BCF2}" destId="{8E658AD5-1612-426D-BDAD-FAB4A1FB1C79}" srcOrd="1" destOrd="0" parTransId="{2DDFA503-CB58-414D-A06D-163FEADC67E9}" sibTransId="{8D9BF9C9-50FF-4218-854C-A5711D07BA5F}"/>
    <dgm:cxn modelId="{DF217DE9-3E93-410E-A225-D8DD62F744BA}" type="presOf" srcId="{AFC54771-8C97-43FD-BE66-D3757F32C576}" destId="{3732C7B2-E887-4BA4-85B9-470EDA871942}" srcOrd="0" destOrd="0" presId="urn:microsoft.com/office/officeart/2005/8/layout/hierarchy2"/>
    <dgm:cxn modelId="{1F5AFFAB-981A-4A78-B784-9A3264E61B5A}" srcId="{F0DB94BE-6EBF-41DC-9679-1C7650EC1007}" destId="{87B9C897-F061-42C1-9EDD-9DC1CD1CDA96}" srcOrd="1" destOrd="0" parTransId="{AFC54771-8C97-43FD-BE66-D3757F32C576}" sibTransId="{2B415C2F-E35F-4BFD-ADF0-59F523DABBF2}"/>
    <dgm:cxn modelId="{26420D61-79F7-43FB-981B-90867835B0FE}" srcId="{A3B4BF5B-3D5A-47B8-B1B5-E875D3CA6233}" destId="{7D2F0A9C-3BE1-4BA7-B008-166AD3053AB7}" srcOrd="0" destOrd="0" parTransId="{CE5C2DD0-24F6-46C1-9C1E-CA3539A5F43E}" sibTransId="{7FA1F04F-AF0C-4885-B093-BEC59C5A32BA}"/>
    <dgm:cxn modelId="{419B8F21-214D-4950-9769-6407932DADC7}" type="presParOf" srcId="{B298B315-7322-441A-B448-443CEF1FF238}" destId="{57A344D0-FAE5-44C1-BAEE-68C770353E98}" srcOrd="0" destOrd="0" presId="urn:microsoft.com/office/officeart/2005/8/layout/hierarchy2"/>
    <dgm:cxn modelId="{539D9057-A6C4-4367-9E7B-9FB19A170F86}" type="presParOf" srcId="{57A344D0-FAE5-44C1-BAEE-68C770353E98}" destId="{44B97326-8B4C-4460-B530-CA97EA74D6A2}" srcOrd="0" destOrd="0" presId="urn:microsoft.com/office/officeart/2005/8/layout/hierarchy2"/>
    <dgm:cxn modelId="{6642CE7D-E2A1-4C0C-AA81-27ED80C31540}" type="presParOf" srcId="{57A344D0-FAE5-44C1-BAEE-68C770353E98}" destId="{BF560880-3D0D-454E-A808-987B3B31971F}" srcOrd="1" destOrd="0" presId="urn:microsoft.com/office/officeart/2005/8/layout/hierarchy2"/>
    <dgm:cxn modelId="{7E8FCD10-4850-4ECA-A1C4-D4732FF0CBF7}" type="presParOf" srcId="{BF560880-3D0D-454E-A808-987B3B31971F}" destId="{31C4F5A2-A360-491B-B5B2-FC9A2B5163B5}" srcOrd="0" destOrd="0" presId="urn:microsoft.com/office/officeart/2005/8/layout/hierarchy2"/>
    <dgm:cxn modelId="{6C68FDE9-B788-4D08-9244-260FDB7F4549}" type="presParOf" srcId="{31C4F5A2-A360-491B-B5B2-FC9A2B5163B5}" destId="{3CF1E253-50ED-4992-967B-AE5131662582}" srcOrd="0" destOrd="0" presId="urn:microsoft.com/office/officeart/2005/8/layout/hierarchy2"/>
    <dgm:cxn modelId="{10BC643A-9FAB-4785-A6FD-6C04D04C481A}" type="presParOf" srcId="{BF560880-3D0D-454E-A808-987B3B31971F}" destId="{79A5ACBC-06F7-4810-AD4C-B688D09EA72C}" srcOrd="1" destOrd="0" presId="urn:microsoft.com/office/officeart/2005/8/layout/hierarchy2"/>
    <dgm:cxn modelId="{9F0FE59D-514A-4682-A3D2-B4EE3F5477F1}" type="presParOf" srcId="{79A5ACBC-06F7-4810-AD4C-B688D09EA72C}" destId="{7C822ADC-8961-4F56-87E5-9D65DC02E738}" srcOrd="0" destOrd="0" presId="urn:microsoft.com/office/officeart/2005/8/layout/hierarchy2"/>
    <dgm:cxn modelId="{3EA3E3F9-CD4E-450E-8314-65C0CB7F3B26}" type="presParOf" srcId="{79A5ACBC-06F7-4810-AD4C-B688D09EA72C}" destId="{C97D1E63-6EA0-4DF1-BC15-C9EE31BACDEC}" srcOrd="1" destOrd="0" presId="urn:microsoft.com/office/officeart/2005/8/layout/hierarchy2"/>
    <dgm:cxn modelId="{72280E81-94A9-415A-9C68-F4196DB19E51}" type="presParOf" srcId="{C97D1E63-6EA0-4DF1-BC15-C9EE31BACDEC}" destId="{06196638-2DA4-4D48-A8F0-0FE56982D333}" srcOrd="0" destOrd="0" presId="urn:microsoft.com/office/officeart/2005/8/layout/hierarchy2"/>
    <dgm:cxn modelId="{BE53BF40-597A-4B15-AAF2-F5C1C625455F}" type="presParOf" srcId="{06196638-2DA4-4D48-A8F0-0FE56982D333}" destId="{B6F22E66-5E41-471B-8B36-D2F70C48676F}" srcOrd="0" destOrd="0" presId="urn:microsoft.com/office/officeart/2005/8/layout/hierarchy2"/>
    <dgm:cxn modelId="{00272883-8B2E-4C92-8C19-4D1F270374BB}" type="presParOf" srcId="{C97D1E63-6EA0-4DF1-BC15-C9EE31BACDEC}" destId="{D27E2175-82D9-4AFC-A238-EDE23F269278}" srcOrd="1" destOrd="0" presId="urn:microsoft.com/office/officeart/2005/8/layout/hierarchy2"/>
    <dgm:cxn modelId="{EAA43F47-BC6C-4257-8359-21C8AEA747A5}" type="presParOf" srcId="{D27E2175-82D9-4AFC-A238-EDE23F269278}" destId="{5DA50046-CB4B-446D-ABA9-82317D570718}" srcOrd="0" destOrd="0" presId="urn:microsoft.com/office/officeart/2005/8/layout/hierarchy2"/>
    <dgm:cxn modelId="{4587F860-9620-4259-9A38-2F91289A753F}" type="presParOf" srcId="{D27E2175-82D9-4AFC-A238-EDE23F269278}" destId="{70FA60A5-1D4E-45AA-BD60-F70D1B550F1A}" srcOrd="1" destOrd="0" presId="urn:microsoft.com/office/officeart/2005/8/layout/hierarchy2"/>
    <dgm:cxn modelId="{CA515B3F-204B-4D92-9243-7CC6E60C6937}" type="presParOf" srcId="{70FA60A5-1D4E-45AA-BD60-F70D1B550F1A}" destId="{04F5AB9E-5E35-49F1-97EC-3FD81E25E955}" srcOrd="0" destOrd="0" presId="urn:microsoft.com/office/officeart/2005/8/layout/hierarchy2"/>
    <dgm:cxn modelId="{D07B1B20-77AB-49B1-85D2-B0BAECE7CCC5}" type="presParOf" srcId="{04F5AB9E-5E35-49F1-97EC-3FD81E25E955}" destId="{D453B647-4489-4EDF-B4AE-89BE1290AB8F}" srcOrd="0" destOrd="0" presId="urn:microsoft.com/office/officeart/2005/8/layout/hierarchy2"/>
    <dgm:cxn modelId="{03A7734E-E7B4-488A-BD5D-BE1CF049D18B}" type="presParOf" srcId="{70FA60A5-1D4E-45AA-BD60-F70D1B550F1A}" destId="{58264684-BA2C-4A7C-BC2C-4404A324A784}" srcOrd="1" destOrd="0" presId="urn:microsoft.com/office/officeart/2005/8/layout/hierarchy2"/>
    <dgm:cxn modelId="{366BC1B6-6D93-4222-9100-2FCD1FC881CF}" type="presParOf" srcId="{58264684-BA2C-4A7C-BC2C-4404A324A784}" destId="{3F2D76D0-4E8F-4C15-B1D7-D31125E8E00A}" srcOrd="0" destOrd="0" presId="urn:microsoft.com/office/officeart/2005/8/layout/hierarchy2"/>
    <dgm:cxn modelId="{E09E3DA2-830D-46D8-9A01-07669184A338}" type="presParOf" srcId="{58264684-BA2C-4A7C-BC2C-4404A324A784}" destId="{A7E6F400-B734-4AB3-8B42-3382FB2278F9}" srcOrd="1" destOrd="0" presId="urn:microsoft.com/office/officeart/2005/8/layout/hierarchy2"/>
    <dgm:cxn modelId="{B913E1CC-2450-45F9-950D-09B138CB6CA5}" type="presParOf" srcId="{70FA60A5-1D4E-45AA-BD60-F70D1B550F1A}" destId="{56713A08-A9FC-4460-BED7-6A8D7CF31209}" srcOrd="2" destOrd="0" presId="urn:microsoft.com/office/officeart/2005/8/layout/hierarchy2"/>
    <dgm:cxn modelId="{99C77E71-4534-4077-994C-9104CC6B3A9B}" type="presParOf" srcId="{56713A08-A9FC-4460-BED7-6A8D7CF31209}" destId="{E55723AE-8FAF-4F26-8249-AA6B1DBAE967}" srcOrd="0" destOrd="0" presId="urn:microsoft.com/office/officeart/2005/8/layout/hierarchy2"/>
    <dgm:cxn modelId="{C458AF9E-CF51-4FCC-8C9E-D8DEE4129BAC}" type="presParOf" srcId="{70FA60A5-1D4E-45AA-BD60-F70D1B550F1A}" destId="{F0387342-B502-4CE0-B571-AE88C1671633}" srcOrd="3" destOrd="0" presId="urn:microsoft.com/office/officeart/2005/8/layout/hierarchy2"/>
    <dgm:cxn modelId="{63E86016-E801-4763-BB80-DE9FE9844486}" type="presParOf" srcId="{F0387342-B502-4CE0-B571-AE88C1671633}" destId="{3C78AF78-B764-4FCD-A912-395EB11D46BA}" srcOrd="0" destOrd="0" presId="urn:microsoft.com/office/officeart/2005/8/layout/hierarchy2"/>
    <dgm:cxn modelId="{DF6903D6-1D69-40A8-9BBD-859563DFFBCF}" type="presParOf" srcId="{F0387342-B502-4CE0-B571-AE88C1671633}" destId="{5462D1F7-79DB-4A23-8414-5038674DEE0A}" srcOrd="1" destOrd="0" presId="urn:microsoft.com/office/officeart/2005/8/layout/hierarchy2"/>
    <dgm:cxn modelId="{E29057F3-3173-4ACB-821F-EB78C40220F9}" type="presParOf" srcId="{70FA60A5-1D4E-45AA-BD60-F70D1B550F1A}" destId="{C4719D8C-069F-4884-BB3C-6AAF68EA80B0}" srcOrd="4" destOrd="0" presId="urn:microsoft.com/office/officeart/2005/8/layout/hierarchy2"/>
    <dgm:cxn modelId="{CD167EE9-8BE5-4FFE-8A5A-BE6A5EA6DE5C}" type="presParOf" srcId="{C4719D8C-069F-4884-BB3C-6AAF68EA80B0}" destId="{BA2C3061-73E3-4C55-89CB-3ADC723F3E56}" srcOrd="0" destOrd="0" presId="urn:microsoft.com/office/officeart/2005/8/layout/hierarchy2"/>
    <dgm:cxn modelId="{C508E9A4-DE9D-4A35-B655-EB346181592C}" type="presParOf" srcId="{70FA60A5-1D4E-45AA-BD60-F70D1B550F1A}" destId="{45617F61-44E8-45C6-82E0-626769CD323D}" srcOrd="5" destOrd="0" presId="urn:microsoft.com/office/officeart/2005/8/layout/hierarchy2"/>
    <dgm:cxn modelId="{8DF70D28-0EBC-4AEF-9B24-89992A37B800}" type="presParOf" srcId="{45617F61-44E8-45C6-82E0-626769CD323D}" destId="{657F6646-F67F-4F9E-9D9F-FD047C5B03A3}" srcOrd="0" destOrd="0" presId="urn:microsoft.com/office/officeart/2005/8/layout/hierarchy2"/>
    <dgm:cxn modelId="{AC8C8180-B3DD-46BB-8AFA-B364F6D3ADE0}" type="presParOf" srcId="{45617F61-44E8-45C6-82E0-626769CD323D}" destId="{195B1064-D366-4FD8-BDD5-D052590F0112}" srcOrd="1" destOrd="0" presId="urn:microsoft.com/office/officeart/2005/8/layout/hierarchy2"/>
    <dgm:cxn modelId="{4D8B09CF-0FEF-4A80-AA2B-E1DB1F991A15}" type="presParOf" srcId="{70FA60A5-1D4E-45AA-BD60-F70D1B550F1A}" destId="{EF92413A-3EA7-4A61-A111-F5117AA4689E}" srcOrd="6" destOrd="0" presId="urn:microsoft.com/office/officeart/2005/8/layout/hierarchy2"/>
    <dgm:cxn modelId="{18543414-8D70-4986-A03B-08200250C8A8}" type="presParOf" srcId="{EF92413A-3EA7-4A61-A111-F5117AA4689E}" destId="{B87B3AF9-7B94-481D-9C67-E3A38E6A56BD}" srcOrd="0" destOrd="0" presId="urn:microsoft.com/office/officeart/2005/8/layout/hierarchy2"/>
    <dgm:cxn modelId="{4CE57F07-1C5A-45B9-9716-A6E9D407ACC7}" type="presParOf" srcId="{70FA60A5-1D4E-45AA-BD60-F70D1B550F1A}" destId="{F083FD0C-CAC3-453F-A76D-200A8AC059C5}" srcOrd="7" destOrd="0" presId="urn:microsoft.com/office/officeart/2005/8/layout/hierarchy2"/>
    <dgm:cxn modelId="{0B5D34D2-32BA-4D12-B207-767834619FE4}" type="presParOf" srcId="{F083FD0C-CAC3-453F-A76D-200A8AC059C5}" destId="{71EB6BD4-AE68-4AAC-B37C-579950146A00}" srcOrd="0" destOrd="0" presId="urn:microsoft.com/office/officeart/2005/8/layout/hierarchy2"/>
    <dgm:cxn modelId="{FE4672C9-CEE3-4380-B456-F868A9FCBEE4}" type="presParOf" srcId="{F083FD0C-CAC3-453F-A76D-200A8AC059C5}" destId="{667F7D81-2864-4FD4-820F-CA82EC3D57EA}" srcOrd="1" destOrd="0" presId="urn:microsoft.com/office/officeart/2005/8/layout/hierarchy2"/>
    <dgm:cxn modelId="{D7786DBC-D8C3-4E20-B557-B0DCB4429EE5}" type="presParOf" srcId="{70FA60A5-1D4E-45AA-BD60-F70D1B550F1A}" destId="{37024FA2-90BD-4CE0-8AAF-7A01F3B4A53A}" srcOrd="8" destOrd="0" presId="urn:microsoft.com/office/officeart/2005/8/layout/hierarchy2"/>
    <dgm:cxn modelId="{EC1F0A7E-FB76-4F83-AAC7-B4A78737376C}" type="presParOf" srcId="{37024FA2-90BD-4CE0-8AAF-7A01F3B4A53A}" destId="{C1D3264C-BAAC-48E2-A26E-EF5B16B9C408}" srcOrd="0" destOrd="0" presId="urn:microsoft.com/office/officeart/2005/8/layout/hierarchy2"/>
    <dgm:cxn modelId="{DC8AE4F1-7844-4A2F-BF58-B3AA13FFBF23}" type="presParOf" srcId="{70FA60A5-1D4E-45AA-BD60-F70D1B550F1A}" destId="{B79A1B4B-B23A-40EB-AF6B-E19E45CA9779}" srcOrd="9" destOrd="0" presId="urn:microsoft.com/office/officeart/2005/8/layout/hierarchy2"/>
    <dgm:cxn modelId="{BF5E133C-31C0-475C-B835-519FCBD64AF3}" type="presParOf" srcId="{B79A1B4B-B23A-40EB-AF6B-E19E45CA9779}" destId="{A9D5AEDE-83E3-41C3-A963-024C3DE10788}" srcOrd="0" destOrd="0" presId="urn:microsoft.com/office/officeart/2005/8/layout/hierarchy2"/>
    <dgm:cxn modelId="{EEAB3FFE-3405-4789-87AE-1E9649110DB7}" type="presParOf" srcId="{B79A1B4B-B23A-40EB-AF6B-E19E45CA9779}" destId="{3C3C72F7-B651-4615-B978-BC560B997022}" srcOrd="1" destOrd="0" presId="urn:microsoft.com/office/officeart/2005/8/layout/hierarchy2"/>
    <dgm:cxn modelId="{2C06D24E-598C-4F39-9B8F-36308FCF962B}" type="presParOf" srcId="{C97D1E63-6EA0-4DF1-BC15-C9EE31BACDEC}" destId="{DC1950CE-45C2-4575-ABD4-4B250A4A2DB2}" srcOrd="2" destOrd="0" presId="urn:microsoft.com/office/officeart/2005/8/layout/hierarchy2"/>
    <dgm:cxn modelId="{0974AF94-7EFB-45BF-B006-D17CFF3696B1}" type="presParOf" srcId="{DC1950CE-45C2-4575-ABD4-4B250A4A2DB2}" destId="{21F22751-0FA8-403F-B5A5-294FFEB2B9CD}" srcOrd="0" destOrd="0" presId="urn:microsoft.com/office/officeart/2005/8/layout/hierarchy2"/>
    <dgm:cxn modelId="{46E170F9-05D8-45BE-B7BB-6041F4EA4225}" type="presParOf" srcId="{C97D1E63-6EA0-4DF1-BC15-C9EE31BACDEC}" destId="{1969098A-B417-43D3-A801-5FF0047B65E7}" srcOrd="3" destOrd="0" presId="urn:microsoft.com/office/officeart/2005/8/layout/hierarchy2"/>
    <dgm:cxn modelId="{5A3D7309-1922-460F-88A2-102C6085BB9D}" type="presParOf" srcId="{1969098A-B417-43D3-A801-5FF0047B65E7}" destId="{D6E5181D-AD32-432D-980D-62C6BB045FA3}" srcOrd="0" destOrd="0" presId="urn:microsoft.com/office/officeart/2005/8/layout/hierarchy2"/>
    <dgm:cxn modelId="{05AC41B5-912D-4581-AD62-4B37C2F03C50}" type="presParOf" srcId="{1969098A-B417-43D3-A801-5FF0047B65E7}" destId="{B027DED6-335E-4703-8284-F04813D0B1AA}" srcOrd="1" destOrd="0" presId="urn:microsoft.com/office/officeart/2005/8/layout/hierarchy2"/>
    <dgm:cxn modelId="{B943D149-478C-4F7D-9DBC-CCD06BD789D6}" type="presParOf" srcId="{B027DED6-335E-4703-8284-F04813D0B1AA}" destId="{80D967BC-5C14-45D8-BB45-C3D810B313F5}" srcOrd="0" destOrd="0" presId="urn:microsoft.com/office/officeart/2005/8/layout/hierarchy2"/>
    <dgm:cxn modelId="{206D49D4-629C-446A-B609-661F627277D3}" type="presParOf" srcId="{80D967BC-5C14-45D8-BB45-C3D810B313F5}" destId="{6B9BB40A-EF29-4BCF-9C43-7E4EFCF68C92}" srcOrd="0" destOrd="0" presId="urn:microsoft.com/office/officeart/2005/8/layout/hierarchy2"/>
    <dgm:cxn modelId="{FA8B0015-4D5D-44BE-BE96-E6BBA9AB7085}" type="presParOf" srcId="{B027DED6-335E-4703-8284-F04813D0B1AA}" destId="{9A869E1A-4B90-4F89-BABB-90415A8E4225}" srcOrd="1" destOrd="0" presId="urn:microsoft.com/office/officeart/2005/8/layout/hierarchy2"/>
    <dgm:cxn modelId="{A3758EEA-B6D7-4111-99BC-E281E08BE664}" type="presParOf" srcId="{9A869E1A-4B90-4F89-BABB-90415A8E4225}" destId="{5D9BCF2E-EE1C-4B05-B501-72E34C7FC9D4}" srcOrd="0" destOrd="0" presId="urn:microsoft.com/office/officeart/2005/8/layout/hierarchy2"/>
    <dgm:cxn modelId="{CC0E1508-631B-44FD-8046-D5DC36328BBF}" type="presParOf" srcId="{9A869E1A-4B90-4F89-BABB-90415A8E4225}" destId="{93AFD999-16D3-47B7-80FF-DBF540DF5A32}" srcOrd="1" destOrd="0" presId="urn:microsoft.com/office/officeart/2005/8/layout/hierarchy2"/>
    <dgm:cxn modelId="{1F1ABBBC-8A29-4374-9460-5A312ABE3271}" type="presParOf" srcId="{B027DED6-335E-4703-8284-F04813D0B1AA}" destId="{B0980372-C5DE-464F-B459-5851B8C3F641}" srcOrd="2" destOrd="0" presId="urn:microsoft.com/office/officeart/2005/8/layout/hierarchy2"/>
    <dgm:cxn modelId="{1CBC7E86-CD97-497A-A840-24C2B35D2D45}" type="presParOf" srcId="{B0980372-C5DE-464F-B459-5851B8C3F641}" destId="{A7789A43-4FD2-424E-9C73-54E2FF0271E6}" srcOrd="0" destOrd="0" presId="urn:microsoft.com/office/officeart/2005/8/layout/hierarchy2"/>
    <dgm:cxn modelId="{4DDF9F8C-EA08-4A9A-A8D0-05248051F939}" type="presParOf" srcId="{B027DED6-335E-4703-8284-F04813D0B1AA}" destId="{86B326DF-B453-4334-9A8E-8B11CE7E28C8}" srcOrd="3" destOrd="0" presId="urn:microsoft.com/office/officeart/2005/8/layout/hierarchy2"/>
    <dgm:cxn modelId="{847DB7E3-35AB-4DA2-A810-66B667D75CCA}" type="presParOf" srcId="{86B326DF-B453-4334-9A8E-8B11CE7E28C8}" destId="{469AFAD4-AB3F-463F-A15B-724334121F34}" srcOrd="0" destOrd="0" presId="urn:microsoft.com/office/officeart/2005/8/layout/hierarchy2"/>
    <dgm:cxn modelId="{F5C7E931-94FE-4C4F-9440-71B15CB06C5C}" type="presParOf" srcId="{86B326DF-B453-4334-9A8E-8B11CE7E28C8}" destId="{6C6C27A9-BFD1-4199-93CB-2017DF61BD02}" srcOrd="1" destOrd="0" presId="urn:microsoft.com/office/officeart/2005/8/layout/hierarchy2"/>
    <dgm:cxn modelId="{59EB9AD7-D078-4538-980C-C51F5AB1A9F9}" type="presParOf" srcId="{C97D1E63-6EA0-4DF1-BC15-C9EE31BACDEC}" destId="{1636D5D5-0CE5-4818-AF0B-9CC8623F4626}" srcOrd="4" destOrd="0" presId="urn:microsoft.com/office/officeart/2005/8/layout/hierarchy2"/>
    <dgm:cxn modelId="{937BB85B-3360-4F6F-853A-CD3C7F46FD65}" type="presParOf" srcId="{1636D5D5-0CE5-4818-AF0B-9CC8623F4626}" destId="{D4CA67DF-569C-42E0-8EA4-18C4619D5DB2}" srcOrd="0" destOrd="0" presId="urn:microsoft.com/office/officeart/2005/8/layout/hierarchy2"/>
    <dgm:cxn modelId="{593420E3-A93F-47D5-BF9D-93E7C7634DAA}" type="presParOf" srcId="{C97D1E63-6EA0-4DF1-BC15-C9EE31BACDEC}" destId="{D13A584A-EF29-4978-AF57-E338EA5E2866}" srcOrd="5" destOrd="0" presId="urn:microsoft.com/office/officeart/2005/8/layout/hierarchy2"/>
    <dgm:cxn modelId="{73B15DD2-B4FC-40CD-8F16-FFE28CB31F62}" type="presParOf" srcId="{D13A584A-EF29-4978-AF57-E338EA5E2866}" destId="{38A81423-205D-40F1-A20D-3A19BD491B1B}" srcOrd="0" destOrd="0" presId="urn:microsoft.com/office/officeart/2005/8/layout/hierarchy2"/>
    <dgm:cxn modelId="{85F96DE8-8847-4D22-B72C-5B097BAEF5CA}" type="presParOf" srcId="{D13A584A-EF29-4978-AF57-E338EA5E2866}" destId="{2C6C3CDA-302E-4C79-995A-C664FF461B6F}" srcOrd="1" destOrd="0" presId="urn:microsoft.com/office/officeart/2005/8/layout/hierarchy2"/>
    <dgm:cxn modelId="{B77766EE-1D3F-4617-ACF2-A88BB4CC3C84}" type="presParOf" srcId="{2C6C3CDA-302E-4C79-995A-C664FF461B6F}" destId="{18BC015B-942A-4095-8824-24720E4CBBB4}" srcOrd="0" destOrd="0" presId="urn:microsoft.com/office/officeart/2005/8/layout/hierarchy2"/>
    <dgm:cxn modelId="{E042BB1A-5FEE-4E07-9345-C4B567B26956}" type="presParOf" srcId="{18BC015B-942A-4095-8824-24720E4CBBB4}" destId="{53CF63BE-22D5-4848-A866-8396B047E436}" srcOrd="0" destOrd="0" presId="urn:microsoft.com/office/officeart/2005/8/layout/hierarchy2"/>
    <dgm:cxn modelId="{D98E3134-4C7D-4748-B8FE-AB1159C11D44}" type="presParOf" srcId="{2C6C3CDA-302E-4C79-995A-C664FF461B6F}" destId="{B712959A-ADCB-4448-9259-29E3E6DAF02E}" srcOrd="1" destOrd="0" presId="urn:microsoft.com/office/officeart/2005/8/layout/hierarchy2"/>
    <dgm:cxn modelId="{589290BA-77A9-4B1F-9FB4-840B16B3D7C3}" type="presParOf" srcId="{B712959A-ADCB-4448-9259-29E3E6DAF02E}" destId="{93C8AAFF-BC62-4EAF-921D-7B5424224D43}" srcOrd="0" destOrd="0" presId="urn:microsoft.com/office/officeart/2005/8/layout/hierarchy2"/>
    <dgm:cxn modelId="{3E574009-BDE5-447D-B4A9-291A049269E7}" type="presParOf" srcId="{B712959A-ADCB-4448-9259-29E3E6DAF02E}" destId="{3CD726DC-C394-405F-B39E-F5A4ADCB1796}" srcOrd="1" destOrd="0" presId="urn:microsoft.com/office/officeart/2005/8/layout/hierarchy2"/>
    <dgm:cxn modelId="{666507D7-06C0-40B2-BD48-4B7FD2134C11}" type="presParOf" srcId="{BF560880-3D0D-454E-A808-987B3B31971F}" destId="{9E33C094-CDC4-4490-8EBE-32D7E1366406}" srcOrd="2" destOrd="0" presId="urn:microsoft.com/office/officeart/2005/8/layout/hierarchy2"/>
    <dgm:cxn modelId="{338FBFF2-D464-4ED7-BA3E-11C62524D928}" type="presParOf" srcId="{9E33C094-CDC4-4490-8EBE-32D7E1366406}" destId="{50F1EA46-3F36-4E96-88E3-1666A0DCE145}" srcOrd="0" destOrd="0" presId="urn:microsoft.com/office/officeart/2005/8/layout/hierarchy2"/>
    <dgm:cxn modelId="{C0ED1834-D5CC-4EE5-B7D9-2ACDF6ADA846}" type="presParOf" srcId="{BF560880-3D0D-454E-A808-987B3B31971F}" destId="{6C2862FA-EE28-44D3-BD22-A5033E6C33AF}" srcOrd="3" destOrd="0" presId="urn:microsoft.com/office/officeart/2005/8/layout/hierarchy2"/>
    <dgm:cxn modelId="{3EDA3907-17CA-4BBA-879B-022E36601252}" type="presParOf" srcId="{6C2862FA-EE28-44D3-BD22-A5033E6C33AF}" destId="{01262515-C643-41A3-BEFD-AFAA608C4DB7}" srcOrd="0" destOrd="0" presId="urn:microsoft.com/office/officeart/2005/8/layout/hierarchy2"/>
    <dgm:cxn modelId="{41673128-4E43-438C-8C80-9A5E90E301B8}" type="presParOf" srcId="{6C2862FA-EE28-44D3-BD22-A5033E6C33AF}" destId="{8053C9A9-694B-4210-904A-7B54379179A9}" srcOrd="1" destOrd="0" presId="urn:microsoft.com/office/officeart/2005/8/layout/hierarchy2"/>
    <dgm:cxn modelId="{7307258E-0147-49AF-90F9-D8711321F8AE}" type="presParOf" srcId="{8053C9A9-694B-4210-904A-7B54379179A9}" destId="{15169C26-D909-42CA-99C9-71CFC5AD734D}" srcOrd="0" destOrd="0" presId="urn:microsoft.com/office/officeart/2005/8/layout/hierarchy2"/>
    <dgm:cxn modelId="{B3534944-56E0-4D73-AC93-36F359E8C0BA}" type="presParOf" srcId="{15169C26-D909-42CA-99C9-71CFC5AD734D}" destId="{42134C4A-91FE-4EF5-A930-5FDB3275DF0F}" srcOrd="0" destOrd="0" presId="urn:microsoft.com/office/officeart/2005/8/layout/hierarchy2"/>
    <dgm:cxn modelId="{2DAB0C27-ED6B-4877-8182-7C8F90E66719}" type="presParOf" srcId="{8053C9A9-694B-4210-904A-7B54379179A9}" destId="{DC8C914A-8867-41BB-911A-BD3A0674CB97}" srcOrd="1" destOrd="0" presId="urn:microsoft.com/office/officeart/2005/8/layout/hierarchy2"/>
    <dgm:cxn modelId="{7C9D228E-E899-475C-9C18-EF1FEB5E92BA}" type="presParOf" srcId="{DC8C914A-8867-41BB-911A-BD3A0674CB97}" destId="{68D760C2-9107-4184-859C-1FB6FFD22168}" srcOrd="0" destOrd="0" presId="urn:microsoft.com/office/officeart/2005/8/layout/hierarchy2"/>
    <dgm:cxn modelId="{B4DF338F-576B-4BF2-AF93-D9A2B8B3BB5B}" type="presParOf" srcId="{DC8C914A-8867-41BB-911A-BD3A0674CB97}" destId="{459A89EC-0C27-4740-8863-432C9D478C9A}" srcOrd="1" destOrd="0" presId="urn:microsoft.com/office/officeart/2005/8/layout/hierarchy2"/>
    <dgm:cxn modelId="{543F22A6-BB5E-45F8-940F-77A5ACE57B21}" type="presParOf" srcId="{459A89EC-0C27-4740-8863-432C9D478C9A}" destId="{C4A58AE7-48B2-41D4-BA9A-28C17E424791}" srcOrd="0" destOrd="0" presId="urn:microsoft.com/office/officeart/2005/8/layout/hierarchy2"/>
    <dgm:cxn modelId="{F36DA30C-EC8E-46C1-BA39-FE70DE2EBE2B}" type="presParOf" srcId="{C4A58AE7-48B2-41D4-BA9A-28C17E424791}" destId="{CF68C87A-4A9B-4FA0-9575-987256E8B215}" srcOrd="0" destOrd="0" presId="urn:microsoft.com/office/officeart/2005/8/layout/hierarchy2"/>
    <dgm:cxn modelId="{1B07640C-7316-434F-BDF8-9F131E9FE440}" type="presParOf" srcId="{459A89EC-0C27-4740-8863-432C9D478C9A}" destId="{CE2B06E0-7D0B-4AF2-9A20-2888086309BF}" srcOrd="1" destOrd="0" presId="urn:microsoft.com/office/officeart/2005/8/layout/hierarchy2"/>
    <dgm:cxn modelId="{C8395DA8-264E-4144-8A5C-9E323E365FBC}" type="presParOf" srcId="{CE2B06E0-7D0B-4AF2-9A20-2888086309BF}" destId="{F71B3401-09C3-47F7-A694-E45EE5685321}" srcOrd="0" destOrd="0" presId="urn:microsoft.com/office/officeart/2005/8/layout/hierarchy2"/>
    <dgm:cxn modelId="{C63A66CD-03D2-45B1-B8C4-BCE6B5869BE1}" type="presParOf" srcId="{CE2B06E0-7D0B-4AF2-9A20-2888086309BF}" destId="{263F4C12-42C7-492B-B47A-C04A5152DADC}" srcOrd="1" destOrd="0" presId="urn:microsoft.com/office/officeart/2005/8/layout/hierarchy2"/>
    <dgm:cxn modelId="{98814445-B2CE-4DDB-8C9F-C679358319AB}" type="presParOf" srcId="{459A89EC-0C27-4740-8863-432C9D478C9A}" destId="{3732C7B2-E887-4BA4-85B9-470EDA871942}" srcOrd="2" destOrd="0" presId="urn:microsoft.com/office/officeart/2005/8/layout/hierarchy2"/>
    <dgm:cxn modelId="{263A8BDA-8E42-4962-9A56-D18A21E0A5BD}" type="presParOf" srcId="{3732C7B2-E887-4BA4-85B9-470EDA871942}" destId="{CEC2E75E-D94A-4466-9B91-73172AA5F285}" srcOrd="0" destOrd="0" presId="urn:microsoft.com/office/officeart/2005/8/layout/hierarchy2"/>
    <dgm:cxn modelId="{2388B9CF-FB68-4F8A-A707-68AC0B08DD14}" type="presParOf" srcId="{459A89EC-0C27-4740-8863-432C9D478C9A}" destId="{46E9582A-BF07-40FD-814C-4ECFD7F696AF}" srcOrd="3" destOrd="0" presId="urn:microsoft.com/office/officeart/2005/8/layout/hierarchy2"/>
    <dgm:cxn modelId="{C69127F1-F913-4B2A-B290-999CA16BBFD6}" type="presParOf" srcId="{46E9582A-BF07-40FD-814C-4ECFD7F696AF}" destId="{BFE701E9-20B8-457C-B3F1-F90E147601E7}" srcOrd="0" destOrd="0" presId="urn:microsoft.com/office/officeart/2005/8/layout/hierarchy2"/>
    <dgm:cxn modelId="{D9256C86-EBF6-4F71-8475-FBAE0CEC39AF}" type="presParOf" srcId="{46E9582A-BF07-40FD-814C-4ECFD7F696AF}" destId="{F1E7881B-0594-4CAB-A166-194AF52597F8}" srcOrd="1" destOrd="0" presId="urn:microsoft.com/office/officeart/2005/8/layout/hierarchy2"/>
    <dgm:cxn modelId="{87683853-CE1C-40A0-B93C-357D747F4F3E}" type="presParOf" srcId="{459A89EC-0C27-4740-8863-432C9D478C9A}" destId="{38B5AF20-8BCD-41A4-8170-A66443B0B580}" srcOrd="4" destOrd="0" presId="urn:microsoft.com/office/officeart/2005/8/layout/hierarchy2"/>
    <dgm:cxn modelId="{2B56D85B-18DE-43C9-A175-1D0F4D0C22D0}" type="presParOf" srcId="{38B5AF20-8BCD-41A4-8170-A66443B0B580}" destId="{892F1F7A-C174-4C79-85B8-5ED4D8C6BF46}" srcOrd="0" destOrd="0" presId="urn:microsoft.com/office/officeart/2005/8/layout/hierarchy2"/>
    <dgm:cxn modelId="{6A0357EC-AED5-4907-A6B3-FB720211A084}" type="presParOf" srcId="{459A89EC-0C27-4740-8863-432C9D478C9A}" destId="{2C6A0C98-61A8-400E-8C25-BC991D2B98B9}" srcOrd="5" destOrd="0" presId="urn:microsoft.com/office/officeart/2005/8/layout/hierarchy2"/>
    <dgm:cxn modelId="{FCB302B8-1C9B-4B54-8237-AF0403B1BDAF}" type="presParOf" srcId="{2C6A0C98-61A8-400E-8C25-BC991D2B98B9}" destId="{36113C3D-C24E-4604-9ECC-25CA54B0B2FF}" srcOrd="0" destOrd="0" presId="urn:microsoft.com/office/officeart/2005/8/layout/hierarchy2"/>
    <dgm:cxn modelId="{CE62F457-59D5-4333-BF39-8D0F98DA47E8}" type="presParOf" srcId="{2C6A0C98-61A8-400E-8C25-BC991D2B98B9}" destId="{853EF35F-8EA0-4128-AABA-C0088BB10B06}" srcOrd="1" destOrd="0" presId="urn:microsoft.com/office/officeart/2005/8/layout/hierarchy2"/>
    <dgm:cxn modelId="{774B62A2-F403-42C8-8E28-D444255256E6}" type="presParOf" srcId="{8053C9A9-694B-4210-904A-7B54379179A9}" destId="{3B7E9247-6F21-44C9-9CD3-567F81B6DF52}" srcOrd="2" destOrd="0" presId="urn:microsoft.com/office/officeart/2005/8/layout/hierarchy2"/>
    <dgm:cxn modelId="{35A550EF-452E-4A0D-970B-C7C0D8057C60}" type="presParOf" srcId="{3B7E9247-6F21-44C9-9CD3-567F81B6DF52}" destId="{13D96DAE-E419-423C-A063-11140C4E8CFB}" srcOrd="0" destOrd="0" presId="urn:microsoft.com/office/officeart/2005/8/layout/hierarchy2"/>
    <dgm:cxn modelId="{59651D14-3236-4B16-837B-14B240351E74}" type="presParOf" srcId="{8053C9A9-694B-4210-904A-7B54379179A9}" destId="{23AB7F30-17B4-4030-A556-61887F9FFA75}" srcOrd="3" destOrd="0" presId="urn:microsoft.com/office/officeart/2005/8/layout/hierarchy2"/>
    <dgm:cxn modelId="{C6DD57A8-2506-4DAD-8ACC-3D76463E79D9}" type="presParOf" srcId="{23AB7F30-17B4-4030-A556-61887F9FFA75}" destId="{8E63F35E-DF38-4BE0-913F-3885AA5AA557}" srcOrd="0" destOrd="0" presId="urn:microsoft.com/office/officeart/2005/8/layout/hierarchy2"/>
    <dgm:cxn modelId="{B3DB9414-6023-4E14-A8CA-E4BEC098E5DB}" type="presParOf" srcId="{23AB7F30-17B4-4030-A556-61887F9FFA75}" destId="{D0B6E1F9-542E-4E01-A551-EEF67360A943}" srcOrd="1" destOrd="0" presId="urn:microsoft.com/office/officeart/2005/8/layout/hierarchy2"/>
    <dgm:cxn modelId="{8F0B8B29-828B-4B16-8293-A2B37266C130}" type="presParOf" srcId="{D0B6E1F9-542E-4E01-A551-EEF67360A943}" destId="{727E02A5-CBA6-4D0B-AED1-984C33AC05B8}" srcOrd="0" destOrd="0" presId="urn:microsoft.com/office/officeart/2005/8/layout/hierarchy2"/>
    <dgm:cxn modelId="{E89D936D-CA2A-49C9-BD62-1E3E93FC98B5}" type="presParOf" srcId="{727E02A5-CBA6-4D0B-AED1-984C33AC05B8}" destId="{557E05A0-E9B5-4A99-83A3-482E8ED919B2}" srcOrd="0" destOrd="0" presId="urn:microsoft.com/office/officeart/2005/8/layout/hierarchy2"/>
    <dgm:cxn modelId="{F2193E67-DEE7-4034-8A6F-1B525F7F782E}" type="presParOf" srcId="{D0B6E1F9-542E-4E01-A551-EEF67360A943}" destId="{26E2261A-712B-4A0E-ADC6-A76076878108}" srcOrd="1" destOrd="0" presId="urn:microsoft.com/office/officeart/2005/8/layout/hierarchy2"/>
    <dgm:cxn modelId="{227D1B22-2007-4E82-9257-45395AD95AEB}" type="presParOf" srcId="{26E2261A-712B-4A0E-ADC6-A76076878108}" destId="{7CED7057-7787-4D8A-955E-91088D2A02F9}" srcOrd="0" destOrd="0" presId="urn:microsoft.com/office/officeart/2005/8/layout/hierarchy2"/>
    <dgm:cxn modelId="{16AC172E-37C4-444D-B111-A49CDBB87B2F}" type="presParOf" srcId="{26E2261A-712B-4A0E-ADC6-A76076878108}" destId="{F396A019-CB62-4D58-A7A1-002D4682442E}" srcOrd="1" destOrd="0" presId="urn:microsoft.com/office/officeart/2005/8/layout/hierarchy2"/>
    <dgm:cxn modelId="{E96CAB7D-A0C1-4697-8533-E66AC6AFE742}" type="presParOf" srcId="{D0B6E1F9-542E-4E01-A551-EEF67360A943}" destId="{6921AE4A-6BE2-446B-A26B-25D6CCB45B5D}" srcOrd="2" destOrd="0" presId="urn:microsoft.com/office/officeart/2005/8/layout/hierarchy2"/>
    <dgm:cxn modelId="{8E499E39-2FEC-4C65-B34A-6EF3F3AA5C4F}" type="presParOf" srcId="{6921AE4A-6BE2-446B-A26B-25D6CCB45B5D}" destId="{FF708FC1-BC99-403A-8993-6EA2A61B157A}" srcOrd="0" destOrd="0" presId="urn:microsoft.com/office/officeart/2005/8/layout/hierarchy2"/>
    <dgm:cxn modelId="{D1CBE681-2CE5-40F6-9E3D-1EB900BFD099}" type="presParOf" srcId="{D0B6E1F9-542E-4E01-A551-EEF67360A943}" destId="{8465B3FA-DA02-4FAD-BD39-EB73464E96D1}" srcOrd="3" destOrd="0" presId="urn:microsoft.com/office/officeart/2005/8/layout/hierarchy2"/>
    <dgm:cxn modelId="{70BAB220-22E8-4735-93D4-5053CD8DBFFF}" type="presParOf" srcId="{8465B3FA-DA02-4FAD-BD39-EB73464E96D1}" destId="{CE4538BC-1C82-4504-B4A3-5FFAC4EEC94C}" srcOrd="0" destOrd="0" presId="urn:microsoft.com/office/officeart/2005/8/layout/hierarchy2"/>
    <dgm:cxn modelId="{78427F8A-690B-46A2-B24F-1ACD0C618E0B}" type="presParOf" srcId="{8465B3FA-DA02-4FAD-BD39-EB73464E96D1}" destId="{CB769CA2-B76C-4AFC-B355-A9612172F82F}" srcOrd="1" destOrd="0" presId="urn:microsoft.com/office/officeart/2005/8/layout/hierarchy2"/>
    <dgm:cxn modelId="{42A9A4B1-ACFD-4F2B-BFA0-646C7BDF85DD}" type="presParOf" srcId="{D0B6E1F9-542E-4E01-A551-EEF67360A943}" destId="{90260D8B-361A-4E16-A328-F3E91EB4C648}" srcOrd="4" destOrd="0" presId="urn:microsoft.com/office/officeart/2005/8/layout/hierarchy2"/>
    <dgm:cxn modelId="{01C10461-BEEB-4D65-98EB-69685FE18C40}" type="presParOf" srcId="{90260D8B-361A-4E16-A328-F3E91EB4C648}" destId="{CF1293B5-F9E4-4148-B0EC-131D83B2388B}" srcOrd="0" destOrd="0" presId="urn:microsoft.com/office/officeart/2005/8/layout/hierarchy2"/>
    <dgm:cxn modelId="{E88F1826-4591-44F7-BF1B-C51DEA5210BD}" type="presParOf" srcId="{D0B6E1F9-542E-4E01-A551-EEF67360A943}" destId="{32BED1E0-BAC3-4618-AAA8-5F89F919A737}" srcOrd="5" destOrd="0" presId="urn:microsoft.com/office/officeart/2005/8/layout/hierarchy2"/>
    <dgm:cxn modelId="{CF0ADCE1-841A-4B8F-830F-CCB3C38376FB}" type="presParOf" srcId="{32BED1E0-BAC3-4618-AAA8-5F89F919A737}" destId="{39897B91-AAFD-4CD7-B590-848C5B810087}" srcOrd="0" destOrd="0" presId="urn:microsoft.com/office/officeart/2005/8/layout/hierarchy2"/>
    <dgm:cxn modelId="{ED4D7325-59B1-4ED3-A6AE-77E7FF574E81}" type="presParOf" srcId="{32BED1E0-BAC3-4618-AAA8-5F89F919A737}" destId="{459B0F2D-F651-4564-9AE9-73F6874506A3}" srcOrd="1" destOrd="0" presId="urn:microsoft.com/office/officeart/2005/8/layout/hierarchy2"/>
    <dgm:cxn modelId="{783A1B82-E45D-4189-BA83-81B19B1781EF}" type="presParOf" srcId="{D0B6E1F9-542E-4E01-A551-EEF67360A943}" destId="{188C899F-477F-4981-8D27-D8DF346EBABF}" srcOrd="6" destOrd="0" presId="urn:microsoft.com/office/officeart/2005/8/layout/hierarchy2"/>
    <dgm:cxn modelId="{08EF1475-5E73-4219-BA6D-1766F1D07084}" type="presParOf" srcId="{188C899F-477F-4981-8D27-D8DF346EBABF}" destId="{45FB5745-9CEE-4906-BF43-24417A130275}" srcOrd="0" destOrd="0" presId="urn:microsoft.com/office/officeart/2005/8/layout/hierarchy2"/>
    <dgm:cxn modelId="{B451F25A-BB49-4D96-A848-AACE67016761}" type="presParOf" srcId="{D0B6E1F9-542E-4E01-A551-EEF67360A943}" destId="{7C325EB2-4CAF-493D-8AE5-C169F25CD443}" srcOrd="7" destOrd="0" presId="urn:microsoft.com/office/officeart/2005/8/layout/hierarchy2"/>
    <dgm:cxn modelId="{E3645F62-5C02-4743-BDB1-1C4900B0BE05}" type="presParOf" srcId="{7C325EB2-4CAF-493D-8AE5-C169F25CD443}" destId="{0BF9C949-2A50-4516-8B7E-475D591B9A75}" srcOrd="0" destOrd="0" presId="urn:microsoft.com/office/officeart/2005/8/layout/hierarchy2"/>
    <dgm:cxn modelId="{97BA5D70-C233-484E-AC74-2510DADFBDE0}" type="presParOf" srcId="{7C325EB2-4CAF-493D-8AE5-C169F25CD443}" destId="{A849A089-DC2C-482D-90AA-578E6EF522E0}" srcOrd="1" destOrd="0" presId="urn:microsoft.com/office/officeart/2005/8/layout/hierarchy2"/>
    <dgm:cxn modelId="{E8A79AA2-0AF6-4AF2-8CB2-83496F5418BA}" type="presParOf" srcId="{D0B6E1F9-542E-4E01-A551-EEF67360A943}" destId="{354268F1-3D51-4D49-8C11-7611DB7A336A}" srcOrd="8" destOrd="0" presId="urn:microsoft.com/office/officeart/2005/8/layout/hierarchy2"/>
    <dgm:cxn modelId="{C2885A32-5793-4177-8C69-E4A25D507B31}" type="presParOf" srcId="{354268F1-3D51-4D49-8C11-7611DB7A336A}" destId="{40EA76BE-0908-4916-A1EC-BFFEB2742E19}" srcOrd="0" destOrd="0" presId="urn:microsoft.com/office/officeart/2005/8/layout/hierarchy2"/>
    <dgm:cxn modelId="{726840B7-089F-410D-BBF4-F66AC9EBF8DA}" type="presParOf" srcId="{D0B6E1F9-542E-4E01-A551-EEF67360A943}" destId="{1CD3D8F0-DDF3-4907-89D5-11E3AA1BAF38}" srcOrd="9" destOrd="0" presId="urn:microsoft.com/office/officeart/2005/8/layout/hierarchy2"/>
    <dgm:cxn modelId="{409196FE-DAD9-4E7D-94C4-7B8A947CDD85}" type="presParOf" srcId="{1CD3D8F0-DDF3-4907-89D5-11E3AA1BAF38}" destId="{62C56045-B9CE-48F0-BE27-9626663E14D1}" srcOrd="0" destOrd="0" presId="urn:microsoft.com/office/officeart/2005/8/layout/hierarchy2"/>
    <dgm:cxn modelId="{30C23D05-81CC-49E2-AFD7-64E6D970A9CB}" type="presParOf" srcId="{1CD3D8F0-DDF3-4907-89D5-11E3AA1BAF38}" destId="{35C1A89E-3DEF-40CF-A85B-B60B4AE01985}" srcOrd="1" destOrd="0" presId="urn:microsoft.com/office/officeart/2005/8/layout/hierarchy2"/>
    <dgm:cxn modelId="{3FB7F2B2-CF1C-4585-8354-600D74220B1E}" type="presParOf" srcId="{D0B6E1F9-542E-4E01-A551-EEF67360A943}" destId="{3AE2B3D5-D3E1-42A4-BFEA-A03E47419630}" srcOrd="10" destOrd="0" presId="urn:microsoft.com/office/officeart/2005/8/layout/hierarchy2"/>
    <dgm:cxn modelId="{A6CAD26C-BBCB-443B-952E-4F8C0D4A4031}" type="presParOf" srcId="{3AE2B3D5-D3E1-42A4-BFEA-A03E47419630}" destId="{9C4982E1-1087-407C-AE34-65B3FAD26C2B}" srcOrd="0" destOrd="0" presId="urn:microsoft.com/office/officeart/2005/8/layout/hierarchy2"/>
    <dgm:cxn modelId="{64F0AEA6-FA1D-4A46-B5AB-6EF2C37941C8}" type="presParOf" srcId="{D0B6E1F9-542E-4E01-A551-EEF67360A943}" destId="{DE6A4343-91B5-48C1-8408-C7A75DD5B3BF}" srcOrd="11" destOrd="0" presId="urn:microsoft.com/office/officeart/2005/8/layout/hierarchy2"/>
    <dgm:cxn modelId="{8CAE3D65-7909-4FEA-AE55-E66F14919DE1}" type="presParOf" srcId="{DE6A4343-91B5-48C1-8408-C7A75DD5B3BF}" destId="{60E7291C-4B7C-4CAC-B33B-8B55953C35AC}" srcOrd="0" destOrd="0" presId="urn:microsoft.com/office/officeart/2005/8/layout/hierarchy2"/>
    <dgm:cxn modelId="{9AB432F1-6521-4E6D-9DFB-BA1690153B78}" type="presParOf" srcId="{DE6A4343-91B5-48C1-8408-C7A75DD5B3BF}" destId="{7985A8B4-4B73-4AE8-A792-B4BD4054A708}" srcOrd="1" destOrd="0" presId="urn:microsoft.com/office/officeart/2005/8/layout/hierarchy2"/>
    <dgm:cxn modelId="{E5033C2F-E87B-41A4-A1C2-7C5AC70B9BB8}" type="presParOf" srcId="{D0B6E1F9-542E-4E01-A551-EEF67360A943}" destId="{6B347F2F-0582-495B-B903-3866B64F58AA}" srcOrd="12" destOrd="0" presId="urn:microsoft.com/office/officeart/2005/8/layout/hierarchy2"/>
    <dgm:cxn modelId="{9E76E87B-0A3F-414E-8DBC-8EBED91B7642}" type="presParOf" srcId="{6B347F2F-0582-495B-B903-3866B64F58AA}" destId="{A048D123-F466-4DC3-9CC1-5D88F3E1446D}" srcOrd="0" destOrd="0" presId="urn:microsoft.com/office/officeart/2005/8/layout/hierarchy2"/>
    <dgm:cxn modelId="{4A2DC85D-BF46-4E99-B128-00C3FAA2668E}" type="presParOf" srcId="{D0B6E1F9-542E-4E01-A551-EEF67360A943}" destId="{7DD067EB-8199-43B4-A548-09DD65D75224}" srcOrd="13" destOrd="0" presId="urn:microsoft.com/office/officeart/2005/8/layout/hierarchy2"/>
    <dgm:cxn modelId="{43AE0659-246D-482D-BFF1-D1E9B9E5889E}" type="presParOf" srcId="{7DD067EB-8199-43B4-A548-09DD65D75224}" destId="{5D80974B-6F65-4E2D-8FA6-64F9446C5C47}" srcOrd="0" destOrd="0" presId="urn:microsoft.com/office/officeart/2005/8/layout/hierarchy2"/>
    <dgm:cxn modelId="{D8D9A095-D0A9-4F33-BDED-A5DD5D24FE78}" type="presParOf" srcId="{7DD067EB-8199-43B4-A548-09DD65D75224}" destId="{D18D8C64-26D6-447A-907E-57CE5CEFD2B7}" srcOrd="1" destOrd="0" presId="urn:microsoft.com/office/officeart/2005/8/layout/hierarchy2"/>
    <dgm:cxn modelId="{D4285586-EDCE-47F8-9542-6810375E8F4E}" type="presParOf" srcId="{D0B6E1F9-542E-4E01-A551-EEF67360A943}" destId="{916393F8-974A-49C0-B0E4-BC76FC442A24}" srcOrd="14" destOrd="0" presId="urn:microsoft.com/office/officeart/2005/8/layout/hierarchy2"/>
    <dgm:cxn modelId="{1AD42190-9115-4C49-8EE8-AA410AD3F875}" type="presParOf" srcId="{916393F8-974A-49C0-B0E4-BC76FC442A24}" destId="{482E2335-6053-4A77-81E7-5BB21CD830DB}" srcOrd="0" destOrd="0" presId="urn:microsoft.com/office/officeart/2005/8/layout/hierarchy2"/>
    <dgm:cxn modelId="{A6A30417-AA20-4120-B7B1-8218B2F2280F}" type="presParOf" srcId="{D0B6E1F9-542E-4E01-A551-EEF67360A943}" destId="{33CF2962-63E7-4F01-AF80-510F84241BB7}" srcOrd="15" destOrd="0" presId="urn:microsoft.com/office/officeart/2005/8/layout/hierarchy2"/>
    <dgm:cxn modelId="{407BADF6-C99A-4290-A856-F06C23E12B3E}" type="presParOf" srcId="{33CF2962-63E7-4F01-AF80-510F84241BB7}" destId="{D84AF3F8-36C1-40D8-8D89-5E4A28C46C06}" srcOrd="0" destOrd="0" presId="urn:microsoft.com/office/officeart/2005/8/layout/hierarchy2"/>
    <dgm:cxn modelId="{07F9D5A9-D428-41AE-BDF4-BFD10AC595C9}" type="presParOf" srcId="{33CF2962-63E7-4F01-AF80-510F84241BB7}" destId="{5B7336BD-AC3E-4F48-AB11-982A72D157EE}" srcOrd="1" destOrd="0" presId="urn:microsoft.com/office/officeart/2005/8/layout/hierarchy2"/>
    <dgm:cxn modelId="{12F639BE-D05B-459B-853D-6BE467D4C91C}" type="presParOf" srcId="{D0B6E1F9-542E-4E01-A551-EEF67360A943}" destId="{6CAD3CB4-48DB-438C-9E9F-12E9B3003A96}" srcOrd="16" destOrd="0" presId="urn:microsoft.com/office/officeart/2005/8/layout/hierarchy2"/>
    <dgm:cxn modelId="{3E52B112-2F3B-485C-ACB3-C44E8A1EA2D8}" type="presParOf" srcId="{6CAD3CB4-48DB-438C-9E9F-12E9B3003A96}" destId="{32224488-A089-4671-AAF8-62D998EC0C7D}" srcOrd="0" destOrd="0" presId="urn:microsoft.com/office/officeart/2005/8/layout/hierarchy2"/>
    <dgm:cxn modelId="{EC1CB6DD-C88C-4FE6-AAEF-032FA47C144B}" type="presParOf" srcId="{D0B6E1F9-542E-4E01-A551-EEF67360A943}" destId="{7E6F4B32-42A8-4C87-8655-2194D5542C88}" srcOrd="17" destOrd="0" presId="urn:microsoft.com/office/officeart/2005/8/layout/hierarchy2"/>
    <dgm:cxn modelId="{A58A39E1-9118-48AD-8E27-40182D2D419A}" type="presParOf" srcId="{7E6F4B32-42A8-4C87-8655-2194D5542C88}" destId="{495F6117-A79C-4A8F-9089-023164EBAA7A}" srcOrd="0" destOrd="0" presId="urn:microsoft.com/office/officeart/2005/8/layout/hierarchy2"/>
    <dgm:cxn modelId="{C9AD66C6-C557-47B8-91CB-CA2EF2B4E811}" type="presParOf" srcId="{7E6F4B32-42A8-4C87-8655-2194D5542C88}" destId="{2339F02B-1781-4E25-960C-FCDA267A5ECD}" srcOrd="1" destOrd="0" presId="urn:microsoft.com/office/officeart/2005/8/layout/hierarchy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B97326-8B4C-4460-B530-CA97EA74D6A2}">
      <dsp:nvSpPr>
        <dsp:cNvPr id="0" name=""/>
        <dsp:cNvSpPr/>
      </dsp:nvSpPr>
      <dsp:spPr>
        <a:xfrm>
          <a:off x="297038" y="3251652"/>
          <a:ext cx="1206265" cy="731751"/>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b="1" kern="1200" dirty="0" smtClean="0">
              <a:solidFill>
                <a:srgbClr val="00B050"/>
              </a:solidFill>
            </a:rPr>
            <a:t>Chart of accounts</a:t>
          </a:r>
          <a:endParaRPr lang="en-US" sz="1400" b="1" kern="1200" dirty="0">
            <a:solidFill>
              <a:srgbClr val="00B050"/>
            </a:solidFill>
          </a:endParaRPr>
        </a:p>
      </dsp:txBody>
      <dsp:txXfrm>
        <a:off x="318470" y="3273084"/>
        <a:ext cx="1163401" cy="688887"/>
      </dsp:txXfrm>
    </dsp:sp>
    <dsp:sp modelId="{31C4F5A2-A360-491B-B5B2-FC9A2B5163B5}">
      <dsp:nvSpPr>
        <dsp:cNvPr id="0" name=""/>
        <dsp:cNvSpPr/>
      </dsp:nvSpPr>
      <dsp:spPr>
        <a:xfrm rot="17194920">
          <a:off x="1026480" y="2974798"/>
          <a:ext cx="1334494" cy="6464"/>
        </a:xfrm>
        <a:custGeom>
          <a:avLst/>
          <a:gdLst/>
          <a:ahLst/>
          <a:cxnLst/>
          <a:rect l="0" t="0" r="0" b="0"/>
          <a:pathLst>
            <a:path>
              <a:moveTo>
                <a:pt x="0" y="3232"/>
              </a:moveTo>
              <a:lnTo>
                <a:pt x="1334494" y="323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1660364" y="2944668"/>
        <a:ext cx="66724" cy="66724"/>
      </dsp:txXfrm>
    </dsp:sp>
    <dsp:sp modelId="{7C822ADC-8961-4F56-87E5-9D65DC02E738}">
      <dsp:nvSpPr>
        <dsp:cNvPr id="0" name=""/>
        <dsp:cNvSpPr/>
      </dsp:nvSpPr>
      <dsp:spPr>
        <a:xfrm>
          <a:off x="1884150" y="2035208"/>
          <a:ext cx="857570" cy="606648"/>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solidFill>
                <a:srgbClr val="FF0000"/>
              </a:solidFill>
            </a:rPr>
            <a:t>Balance sheet</a:t>
          </a:r>
          <a:endParaRPr lang="en-US" sz="1400" kern="1200" dirty="0">
            <a:solidFill>
              <a:srgbClr val="FF0000"/>
            </a:solidFill>
          </a:endParaRPr>
        </a:p>
      </dsp:txBody>
      <dsp:txXfrm>
        <a:off x="1901918" y="2052976"/>
        <a:ext cx="822034" cy="571112"/>
      </dsp:txXfrm>
    </dsp:sp>
    <dsp:sp modelId="{06196638-2DA4-4D48-A8F0-0FE56982D333}">
      <dsp:nvSpPr>
        <dsp:cNvPr id="0" name=""/>
        <dsp:cNvSpPr/>
      </dsp:nvSpPr>
      <dsp:spPr>
        <a:xfrm rot="17011177">
          <a:off x="2177521" y="1619363"/>
          <a:ext cx="1472681" cy="6464"/>
        </a:xfrm>
        <a:custGeom>
          <a:avLst/>
          <a:gdLst/>
          <a:ahLst/>
          <a:cxnLst/>
          <a:rect l="0" t="0" r="0" b="0"/>
          <a:pathLst>
            <a:path>
              <a:moveTo>
                <a:pt x="0" y="3232"/>
              </a:moveTo>
              <a:lnTo>
                <a:pt x="1472681" y="323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2877045" y="1585778"/>
        <a:ext cx="73634" cy="73634"/>
      </dsp:txXfrm>
    </dsp:sp>
    <dsp:sp modelId="{5DA50046-CB4B-446D-ABA9-82317D570718}">
      <dsp:nvSpPr>
        <dsp:cNvPr id="0" name=""/>
        <dsp:cNvSpPr/>
      </dsp:nvSpPr>
      <dsp:spPr>
        <a:xfrm>
          <a:off x="3086002" y="754475"/>
          <a:ext cx="608732" cy="304366"/>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solidFill>
                <a:srgbClr val="0070C0"/>
              </a:solidFill>
            </a:rPr>
            <a:t>Assets</a:t>
          </a:r>
          <a:endParaRPr lang="en-US" sz="1400" kern="1200" dirty="0">
            <a:solidFill>
              <a:srgbClr val="0070C0"/>
            </a:solidFill>
          </a:endParaRPr>
        </a:p>
      </dsp:txBody>
      <dsp:txXfrm>
        <a:off x="3094917" y="763390"/>
        <a:ext cx="590902" cy="286536"/>
      </dsp:txXfrm>
    </dsp:sp>
    <dsp:sp modelId="{04F5AB9E-5E35-49F1-97EC-3FD81E25E955}">
      <dsp:nvSpPr>
        <dsp:cNvPr id="0" name=""/>
        <dsp:cNvSpPr/>
      </dsp:nvSpPr>
      <dsp:spPr>
        <a:xfrm rot="17293374">
          <a:off x="3427160" y="533630"/>
          <a:ext cx="778643" cy="6464"/>
        </a:xfrm>
        <a:custGeom>
          <a:avLst/>
          <a:gdLst/>
          <a:ahLst/>
          <a:cxnLst/>
          <a:rect l="0" t="0" r="0" b="0"/>
          <a:pathLst>
            <a:path>
              <a:moveTo>
                <a:pt x="0" y="3232"/>
              </a:moveTo>
              <a:lnTo>
                <a:pt x="778643" y="323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797016" y="517396"/>
        <a:ext cx="38932" cy="38932"/>
      </dsp:txXfrm>
    </dsp:sp>
    <dsp:sp modelId="{3F2D76D0-4E8F-4C15-B1D7-D31125E8E00A}">
      <dsp:nvSpPr>
        <dsp:cNvPr id="0" name=""/>
        <dsp:cNvSpPr/>
      </dsp:nvSpPr>
      <dsp:spPr>
        <a:xfrm>
          <a:off x="3938228" y="8073"/>
          <a:ext cx="1666534" cy="317986"/>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Startup expenses</a:t>
          </a:r>
          <a:endParaRPr lang="en-US" sz="1400" kern="1200" dirty="0"/>
        </a:p>
      </dsp:txBody>
      <dsp:txXfrm>
        <a:off x="3947541" y="17386"/>
        <a:ext cx="1647908" cy="299360"/>
      </dsp:txXfrm>
    </dsp:sp>
    <dsp:sp modelId="{56713A08-A9FC-4460-BED7-6A8D7CF31209}">
      <dsp:nvSpPr>
        <dsp:cNvPr id="0" name=""/>
        <dsp:cNvSpPr/>
      </dsp:nvSpPr>
      <dsp:spPr>
        <a:xfrm rot="20997961">
          <a:off x="3679560" y="730557"/>
          <a:ext cx="1984347" cy="6464"/>
        </a:xfrm>
        <a:custGeom>
          <a:avLst/>
          <a:gdLst/>
          <a:ahLst/>
          <a:cxnLst/>
          <a:rect l="0" t="0" r="0" b="0"/>
          <a:pathLst>
            <a:path>
              <a:moveTo>
                <a:pt x="0" y="3232"/>
              </a:moveTo>
              <a:lnTo>
                <a:pt x="1984347" y="323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en-US" sz="700" kern="1200"/>
        </a:p>
      </dsp:txBody>
      <dsp:txXfrm>
        <a:off x="4622125" y="684181"/>
        <a:ext cx="99217" cy="99217"/>
      </dsp:txXfrm>
    </dsp:sp>
    <dsp:sp modelId="{3C78AF78-B764-4FCD-A912-395EB11D46BA}">
      <dsp:nvSpPr>
        <dsp:cNvPr id="0" name=""/>
        <dsp:cNvSpPr/>
      </dsp:nvSpPr>
      <dsp:spPr>
        <a:xfrm>
          <a:off x="5648731" y="389541"/>
          <a:ext cx="1207604" cy="342759"/>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Equipment</a:t>
          </a:r>
          <a:endParaRPr lang="en-US" sz="1400" kern="1200" dirty="0"/>
        </a:p>
      </dsp:txBody>
      <dsp:txXfrm>
        <a:off x="5658770" y="399580"/>
        <a:ext cx="1187526" cy="322681"/>
      </dsp:txXfrm>
    </dsp:sp>
    <dsp:sp modelId="{C4719D8C-069F-4884-BB3C-6AAF68EA80B0}">
      <dsp:nvSpPr>
        <dsp:cNvPr id="0" name=""/>
        <dsp:cNvSpPr/>
      </dsp:nvSpPr>
      <dsp:spPr>
        <a:xfrm rot="19734762">
          <a:off x="3668608" y="809491"/>
          <a:ext cx="363847" cy="6464"/>
        </a:xfrm>
        <a:custGeom>
          <a:avLst/>
          <a:gdLst/>
          <a:ahLst/>
          <a:cxnLst/>
          <a:rect l="0" t="0" r="0" b="0"/>
          <a:pathLst>
            <a:path>
              <a:moveTo>
                <a:pt x="0" y="3232"/>
              </a:moveTo>
              <a:lnTo>
                <a:pt x="363847" y="323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841435" y="803627"/>
        <a:ext cx="18192" cy="18192"/>
      </dsp:txXfrm>
    </dsp:sp>
    <dsp:sp modelId="{657F6646-F67F-4F9E-9D9F-FD047C5B03A3}">
      <dsp:nvSpPr>
        <dsp:cNvPr id="0" name=""/>
        <dsp:cNvSpPr/>
      </dsp:nvSpPr>
      <dsp:spPr>
        <a:xfrm>
          <a:off x="4006327" y="496873"/>
          <a:ext cx="1374628" cy="443830"/>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Checking </a:t>
          </a:r>
          <a:endParaRPr lang="en-US" sz="1400" kern="1200" dirty="0"/>
        </a:p>
      </dsp:txBody>
      <dsp:txXfrm>
        <a:off x="4019326" y="509872"/>
        <a:ext cx="1348630" cy="417832"/>
      </dsp:txXfrm>
    </dsp:sp>
    <dsp:sp modelId="{EF92413A-3EA7-4A61-A111-F5117AA4689E}">
      <dsp:nvSpPr>
        <dsp:cNvPr id="0" name=""/>
        <dsp:cNvSpPr/>
      </dsp:nvSpPr>
      <dsp:spPr>
        <a:xfrm rot="695861">
          <a:off x="3680369" y="1044883"/>
          <a:ext cx="1407268" cy="6464"/>
        </a:xfrm>
        <a:custGeom>
          <a:avLst/>
          <a:gdLst/>
          <a:ahLst/>
          <a:cxnLst/>
          <a:rect l="0" t="0" r="0" b="0"/>
          <a:pathLst>
            <a:path>
              <a:moveTo>
                <a:pt x="0" y="3232"/>
              </a:moveTo>
              <a:lnTo>
                <a:pt x="1407268" y="323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348822" y="1012934"/>
        <a:ext cx="70363" cy="70363"/>
      </dsp:txXfrm>
    </dsp:sp>
    <dsp:sp modelId="{71EB6BD4-AE68-4AAC-B37C-579950146A00}">
      <dsp:nvSpPr>
        <dsp:cNvPr id="0" name=""/>
        <dsp:cNvSpPr/>
      </dsp:nvSpPr>
      <dsp:spPr>
        <a:xfrm>
          <a:off x="5073272" y="1062770"/>
          <a:ext cx="1355015" cy="253607"/>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Receivable</a:t>
          </a:r>
          <a:endParaRPr lang="en-US" sz="1400" kern="1200" dirty="0"/>
        </a:p>
      </dsp:txBody>
      <dsp:txXfrm>
        <a:off x="5080700" y="1070198"/>
        <a:ext cx="1340159" cy="238751"/>
      </dsp:txXfrm>
    </dsp:sp>
    <dsp:sp modelId="{37024FA2-90BD-4CE0-8AAF-7A01F3B4A53A}">
      <dsp:nvSpPr>
        <dsp:cNvPr id="0" name=""/>
        <dsp:cNvSpPr/>
      </dsp:nvSpPr>
      <dsp:spPr>
        <a:xfrm rot="4091282">
          <a:off x="3497247" y="1195180"/>
          <a:ext cx="628504" cy="6464"/>
        </a:xfrm>
        <a:custGeom>
          <a:avLst/>
          <a:gdLst/>
          <a:ahLst/>
          <a:cxnLst/>
          <a:rect l="0" t="0" r="0" b="0"/>
          <a:pathLst>
            <a:path>
              <a:moveTo>
                <a:pt x="0" y="3232"/>
              </a:moveTo>
              <a:lnTo>
                <a:pt x="628504" y="323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795787" y="1182700"/>
        <a:ext cx="31425" cy="31425"/>
      </dsp:txXfrm>
    </dsp:sp>
    <dsp:sp modelId="{A9D5AEDE-83E3-41C3-A963-024C3DE10788}">
      <dsp:nvSpPr>
        <dsp:cNvPr id="0" name=""/>
        <dsp:cNvSpPr/>
      </dsp:nvSpPr>
      <dsp:spPr>
        <a:xfrm>
          <a:off x="3928263" y="1361983"/>
          <a:ext cx="1329417" cy="256367"/>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Inventory</a:t>
          </a:r>
          <a:endParaRPr lang="en-US" sz="1400" kern="1200" dirty="0"/>
        </a:p>
      </dsp:txBody>
      <dsp:txXfrm>
        <a:off x="3935772" y="1369492"/>
        <a:ext cx="1314399" cy="241349"/>
      </dsp:txXfrm>
    </dsp:sp>
    <dsp:sp modelId="{DC1950CE-45C2-4575-ABD4-4B250A4A2DB2}">
      <dsp:nvSpPr>
        <dsp:cNvPr id="0" name=""/>
        <dsp:cNvSpPr/>
      </dsp:nvSpPr>
      <dsp:spPr>
        <a:xfrm rot="412515">
          <a:off x="2738238" y="2393284"/>
          <a:ext cx="968758" cy="6464"/>
        </a:xfrm>
        <a:custGeom>
          <a:avLst/>
          <a:gdLst/>
          <a:ahLst/>
          <a:cxnLst/>
          <a:rect l="0" t="0" r="0" b="0"/>
          <a:pathLst>
            <a:path>
              <a:moveTo>
                <a:pt x="0" y="3232"/>
              </a:moveTo>
              <a:lnTo>
                <a:pt x="968758" y="323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198398" y="2372297"/>
        <a:ext cx="48437" cy="48437"/>
      </dsp:txXfrm>
    </dsp:sp>
    <dsp:sp modelId="{D6E5181D-AD32-432D-980D-62C6BB045FA3}">
      <dsp:nvSpPr>
        <dsp:cNvPr id="0" name=""/>
        <dsp:cNvSpPr/>
      </dsp:nvSpPr>
      <dsp:spPr>
        <a:xfrm>
          <a:off x="3703513" y="2302317"/>
          <a:ext cx="608732" cy="304366"/>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solidFill>
                <a:srgbClr val="0070C0"/>
              </a:solidFill>
            </a:rPr>
            <a:t>Liability</a:t>
          </a:r>
          <a:endParaRPr lang="en-US" sz="1400" kern="1200" dirty="0">
            <a:solidFill>
              <a:srgbClr val="0070C0"/>
            </a:solidFill>
          </a:endParaRPr>
        </a:p>
      </dsp:txBody>
      <dsp:txXfrm>
        <a:off x="3712428" y="2311232"/>
        <a:ext cx="590902" cy="286536"/>
      </dsp:txXfrm>
    </dsp:sp>
    <dsp:sp modelId="{80D967BC-5C14-45D8-BB45-C3D810B313F5}">
      <dsp:nvSpPr>
        <dsp:cNvPr id="0" name=""/>
        <dsp:cNvSpPr/>
      </dsp:nvSpPr>
      <dsp:spPr>
        <a:xfrm rot="19315341">
          <a:off x="4237474" y="2234592"/>
          <a:ext cx="702662" cy="6464"/>
        </a:xfrm>
        <a:custGeom>
          <a:avLst/>
          <a:gdLst/>
          <a:ahLst/>
          <a:cxnLst/>
          <a:rect l="0" t="0" r="0" b="0"/>
          <a:pathLst>
            <a:path>
              <a:moveTo>
                <a:pt x="0" y="3232"/>
              </a:moveTo>
              <a:lnTo>
                <a:pt x="702662" y="323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571239" y="2220258"/>
        <a:ext cx="35133" cy="35133"/>
      </dsp:txXfrm>
    </dsp:sp>
    <dsp:sp modelId="{5D9BCF2E-EE1C-4B05-B501-72E34C7FC9D4}">
      <dsp:nvSpPr>
        <dsp:cNvPr id="0" name=""/>
        <dsp:cNvSpPr/>
      </dsp:nvSpPr>
      <dsp:spPr>
        <a:xfrm>
          <a:off x="4865365" y="1810802"/>
          <a:ext cx="1562921" cy="420692"/>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Sales tax collected</a:t>
          </a:r>
          <a:endParaRPr lang="en-US" sz="1400" kern="1200" dirty="0"/>
        </a:p>
      </dsp:txBody>
      <dsp:txXfrm>
        <a:off x="4877687" y="1823124"/>
        <a:ext cx="1538277" cy="396048"/>
      </dsp:txXfrm>
    </dsp:sp>
    <dsp:sp modelId="{B0980372-C5DE-464F-B459-5851B8C3F641}">
      <dsp:nvSpPr>
        <dsp:cNvPr id="0" name=""/>
        <dsp:cNvSpPr/>
      </dsp:nvSpPr>
      <dsp:spPr>
        <a:xfrm rot="1049568">
          <a:off x="4297980" y="2543997"/>
          <a:ext cx="616988" cy="6464"/>
        </a:xfrm>
        <a:custGeom>
          <a:avLst/>
          <a:gdLst/>
          <a:ahLst/>
          <a:cxnLst/>
          <a:rect l="0" t="0" r="0" b="0"/>
          <a:pathLst>
            <a:path>
              <a:moveTo>
                <a:pt x="0" y="3232"/>
              </a:moveTo>
              <a:lnTo>
                <a:pt x="616988" y="323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591049" y="2531805"/>
        <a:ext cx="30849" cy="30849"/>
      </dsp:txXfrm>
    </dsp:sp>
    <dsp:sp modelId="{469AFAD4-AB3F-463F-A15B-724334121F34}">
      <dsp:nvSpPr>
        <dsp:cNvPr id="0" name=""/>
        <dsp:cNvSpPr/>
      </dsp:nvSpPr>
      <dsp:spPr>
        <a:xfrm>
          <a:off x="4900702" y="2409223"/>
          <a:ext cx="1110109" cy="461471"/>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Credit card</a:t>
          </a:r>
          <a:endParaRPr lang="en-US" sz="1400" kern="1200" dirty="0"/>
        </a:p>
      </dsp:txBody>
      <dsp:txXfrm>
        <a:off x="4914218" y="2422739"/>
        <a:ext cx="1083077" cy="434439"/>
      </dsp:txXfrm>
    </dsp:sp>
    <dsp:sp modelId="{1636D5D5-0CE5-4818-AF0B-9CC8623F4626}">
      <dsp:nvSpPr>
        <dsp:cNvPr id="0" name=""/>
        <dsp:cNvSpPr/>
      </dsp:nvSpPr>
      <dsp:spPr>
        <a:xfrm rot="2894916">
          <a:off x="2566992" y="2725469"/>
          <a:ext cx="1045971" cy="6464"/>
        </a:xfrm>
        <a:custGeom>
          <a:avLst/>
          <a:gdLst/>
          <a:ahLst/>
          <a:cxnLst/>
          <a:rect l="0" t="0" r="0" b="0"/>
          <a:pathLst>
            <a:path>
              <a:moveTo>
                <a:pt x="0" y="3232"/>
              </a:moveTo>
              <a:lnTo>
                <a:pt x="1045971" y="323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063828" y="2702552"/>
        <a:ext cx="52298" cy="52298"/>
      </dsp:txXfrm>
    </dsp:sp>
    <dsp:sp modelId="{38A81423-205D-40F1-A20D-3A19BD491B1B}">
      <dsp:nvSpPr>
        <dsp:cNvPr id="0" name=""/>
        <dsp:cNvSpPr/>
      </dsp:nvSpPr>
      <dsp:spPr>
        <a:xfrm>
          <a:off x="3438233" y="2966687"/>
          <a:ext cx="608732" cy="304366"/>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solidFill>
                <a:srgbClr val="0070C0"/>
              </a:solidFill>
            </a:rPr>
            <a:t>Equity</a:t>
          </a:r>
          <a:endParaRPr lang="en-US" sz="1400" kern="1200" dirty="0">
            <a:solidFill>
              <a:srgbClr val="0070C0"/>
            </a:solidFill>
          </a:endParaRPr>
        </a:p>
      </dsp:txBody>
      <dsp:txXfrm>
        <a:off x="3447148" y="2975602"/>
        <a:ext cx="590902" cy="286536"/>
      </dsp:txXfrm>
    </dsp:sp>
    <dsp:sp modelId="{18BC015B-942A-4095-8824-24720E4CBBB4}">
      <dsp:nvSpPr>
        <dsp:cNvPr id="0" name=""/>
        <dsp:cNvSpPr/>
      </dsp:nvSpPr>
      <dsp:spPr>
        <a:xfrm rot="334357">
          <a:off x="4045650" y="3142690"/>
          <a:ext cx="557158" cy="6464"/>
        </a:xfrm>
        <a:custGeom>
          <a:avLst/>
          <a:gdLst/>
          <a:ahLst/>
          <a:cxnLst/>
          <a:rect l="0" t="0" r="0" b="0"/>
          <a:pathLst>
            <a:path>
              <a:moveTo>
                <a:pt x="0" y="3232"/>
              </a:moveTo>
              <a:lnTo>
                <a:pt x="557158" y="323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310300" y="3131993"/>
        <a:ext cx="27857" cy="27857"/>
      </dsp:txXfrm>
    </dsp:sp>
    <dsp:sp modelId="{93C8AAFF-BC62-4EAF-921D-7B5424224D43}">
      <dsp:nvSpPr>
        <dsp:cNvPr id="0" name=""/>
        <dsp:cNvSpPr/>
      </dsp:nvSpPr>
      <dsp:spPr>
        <a:xfrm>
          <a:off x="4601492" y="3007647"/>
          <a:ext cx="1335188" cy="330654"/>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Startup cash</a:t>
          </a:r>
          <a:endParaRPr lang="en-US" sz="1400" kern="1200" dirty="0"/>
        </a:p>
      </dsp:txBody>
      <dsp:txXfrm>
        <a:off x="4611177" y="3017332"/>
        <a:ext cx="1315818" cy="311284"/>
      </dsp:txXfrm>
    </dsp:sp>
    <dsp:sp modelId="{9E33C094-CDC4-4490-8EBE-32D7E1366406}">
      <dsp:nvSpPr>
        <dsp:cNvPr id="0" name=""/>
        <dsp:cNvSpPr/>
      </dsp:nvSpPr>
      <dsp:spPr>
        <a:xfrm rot="4804560">
          <a:off x="768420" y="4488915"/>
          <a:ext cx="1775811" cy="6464"/>
        </a:xfrm>
        <a:custGeom>
          <a:avLst/>
          <a:gdLst/>
          <a:ahLst/>
          <a:cxnLst/>
          <a:rect l="0" t="0" r="0" b="0"/>
          <a:pathLst>
            <a:path>
              <a:moveTo>
                <a:pt x="0" y="3232"/>
              </a:moveTo>
              <a:lnTo>
                <a:pt x="1775811" y="323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a:off x="1611931" y="4447752"/>
        <a:ext cx="88790" cy="88790"/>
      </dsp:txXfrm>
    </dsp:sp>
    <dsp:sp modelId="{01262515-C643-41A3-BEFD-AFAA608C4DB7}">
      <dsp:nvSpPr>
        <dsp:cNvPr id="0" name=""/>
        <dsp:cNvSpPr/>
      </dsp:nvSpPr>
      <dsp:spPr>
        <a:xfrm>
          <a:off x="1809349" y="5066519"/>
          <a:ext cx="1134678" cy="600496"/>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solidFill>
                <a:srgbClr val="FF0000"/>
              </a:solidFill>
            </a:rPr>
            <a:t>Income statement</a:t>
          </a:r>
          <a:endParaRPr lang="en-US" sz="1400" kern="1200" dirty="0">
            <a:solidFill>
              <a:srgbClr val="FF0000"/>
            </a:solidFill>
          </a:endParaRPr>
        </a:p>
      </dsp:txBody>
      <dsp:txXfrm>
        <a:off x="1826937" y="5084107"/>
        <a:ext cx="1099502" cy="565320"/>
      </dsp:txXfrm>
    </dsp:sp>
    <dsp:sp modelId="{15169C26-D909-42CA-99C9-71CFC5AD734D}">
      <dsp:nvSpPr>
        <dsp:cNvPr id="0" name=""/>
        <dsp:cNvSpPr/>
      </dsp:nvSpPr>
      <dsp:spPr>
        <a:xfrm rot="17134534">
          <a:off x="2520178" y="4805381"/>
          <a:ext cx="1158865" cy="6464"/>
        </a:xfrm>
        <a:custGeom>
          <a:avLst/>
          <a:gdLst/>
          <a:ahLst/>
          <a:cxnLst/>
          <a:rect l="0" t="0" r="0" b="0"/>
          <a:pathLst>
            <a:path>
              <a:moveTo>
                <a:pt x="0" y="3232"/>
              </a:moveTo>
              <a:lnTo>
                <a:pt x="1158865" y="323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070639" y="4779642"/>
        <a:ext cx="57943" cy="57943"/>
      </dsp:txXfrm>
    </dsp:sp>
    <dsp:sp modelId="{68D760C2-9107-4184-859C-1FB6FFD22168}">
      <dsp:nvSpPr>
        <dsp:cNvPr id="0" name=""/>
        <dsp:cNvSpPr/>
      </dsp:nvSpPr>
      <dsp:spPr>
        <a:xfrm>
          <a:off x="3255194" y="4072012"/>
          <a:ext cx="1022653" cy="356894"/>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solidFill>
                <a:srgbClr val="0070C0"/>
              </a:solidFill>
            </a:rPr>
            <a:t>Revenues</a:t>
          </a:r>
          <a:endParaRPr lang="en-US" sz="1400" kern="1200" dirty="0">
            <a:solidFill>
              <a:srgbClr val="0070C0"/>
            </a:solidFill>
          </a:endParaRPr>
        </a:p>
      </dsp:txBody>
      <dsp:txXfrm>
        <a:off x="3265647" y="4082465"/>
        <a:ext cx="1001747" cy="335988"/>
      </dsp:txXfrm>
    </dsp:sp>
    <dsp:sp modelId="{C4A58AE7-48B2-41D4-BA9A-28C17E424791}">
      <dsp:nvSpPr>
        <dsp:cNvPr id="0" name=""/>
        <dsp:cNvSpPr/>
      </dsp:nvSpPr>
      <dsp:spPr>
        <a:xfrm rot="17340574">
          <a:off x="4075220" y="3963104"/>
          <a:ext cx="601021" cy="6464"/>
        </a:xfrm>
        <a:custGeom>
          <a:avLst/>
          <a:gdLst/>
          <a:ahLst/>
          <a:cxnLst/>
          <a:rect l="0" t="0" r="0" b="0"/>
          <a:pathLst>
            <a:path>
              <a:moveTo>
                <a:pt x="0" y="3232"/>
              </a:moveTo>
              <a:lnTo>
                <a:pt x="601021" y="323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360705" y="3951311"/>
        <a:ext cx="30051" cy="30051"/>
      </dsp:txXfrm>
    </dsp:sp>
    <dsp:sp modelId="{F71B3401-09C3-47F7-A694-E45EE5685321}">
      <dsp:nvSpPr>
        <dsp:cNvPr id="0" name=""/>
        <dsp:cNvSpPr/>
      </dsp:nvSpPr>
      <dsp:spPr>
        <a:xfrm>
          <a:off x="4473615" y="3456466"/>
          <a:ext cx="1075886" cy="451497"/>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Sales</a:t>
          </a:r>
          <a:endParaRPr lang="en-US" sz="1400" kern="1200" dirty="0"/>
        </a:p>
      </dsp:txBody>
      <dsp:txXfrm>
        <a:off x="4486839" y="3469690"/>
        <a:ext cx="1049438" cy="425049"/>
      </dsp:txXfrm>
    </dsp:sp>
    <dsp:sp modelId="{3732C7B2-E887-4BA4-85B9-470EDA871942}">
      <dsp:nvSpPr>
        <dsp:cNvPr id="0" name=""/>
        <dsp:cNvSpPr/>
      </dsp:nvSpPr>
      <dsp:spPr>
        <a:xfrm rot="21050523">
          <a:off x="4269380" y="4141513"/>
          <a:ext cx="1328417" cy="6464"/>
        </a:xfrm>
        <a:custGeom>
          <a:avLst/>
          <a:gdLst/>
          <a:ahLst/>
          <a:cxnLst/>
          <a:rect l="0" t="0" r="0" b="0"/>
          <a:pathLst>
            <a:path>
              <a:moveTo>
                <a:pt x="0" y="3232"/>
              </a:moveTo>
              <a:lnTo>
                <a:pt x="1328417" y="323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900379" y="4111535"/>
        <a:ext cx="66420" cy="66420"/>
      </dsp:txXfrm>
    </dsp:sp>
    <dsp:sp modelId="{BFE701E9-20B8-457C-B3F1-F90E147601E7}">
      <dsp:nvSpPr>
        <dsp:cNvPr id="0" name=""/>
        <dsp:cNvSpPr/>
      </dsp:nvSpPr>
      <dsp:spPr>
        <a:xfrm>
          <a:off x="5589331" y="3830480"/>
          <a:ext cx="1180235" cy="417103"/>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Returned sales</a:t>
          </a:r>
          <a:endParaRPr lang="en-US" sz="1400" kern="1200" dirty="0"/>
        </a:p>
      </dsp:txBody>
      <dsp:txXfrm>
        <a:off x="5601548" y="3842697"/>
        <a:ext cx="1155801" cy="392669"/>
      </dsp:txXfrm>
    </dsp:sp>
    <dsp:sp modelId="{38B5AF20-8BCD-41A4-8170-A66443B0B580}">
      <dsp:nvSpPr>
        <dsp:cNvPr id="0" name=""/>
        <dsp:cNvSpPr/>
      </dsp:nvSpPr>
      <dsp:spPr>
        <a:xfrm rot="2260343">
          <a:off x="4228589" y="4391620"/>
          <a:ext cx="472532" cy="6464"/>
        </a:xfrm>
        <a:custGeom>
          <a:avLst/>
          <a:gdLst/>
          <a:ahLst/>
          <a:cxnLst/>
          <a:rect l="0" t="0" r="0" b="0"/>
          <a:pathLst>
            <a:path>
              <a:moveTo>
                <a:pt x="0" y="3232"/>
              </a:moveTo>
              <a:lnTo>
                <a:pt x="472532" y="323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453042" y="4383039"/>
        <a:ext cx="23626" cy="23626"/>
      </dsp:txXfrm>
    </dsp:sp>
    <dsp:sp modelId="{36113C3D-C24E-4604-9ECC-25CA54B0B2FF}">
      <dsp:nvSpPr>
        <dsp:cNvPr id="0" name=""/>
        <dsp:cNvSpPr/>
      </dsp:nvSpPr>
      <dsp:spPr>
        <a:xfrm>
          <a:off x="4651864" y="4354100"/>
          <a:ext cx="1146743" cy="370289"/>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Interests</a:t>
          </a:r>
          <a:endParaRPr lang="en-US" sz="1400" kern="1200" dirty="0"/>
        </a:p>
      </dsp:txBody>
      <dsp:txXfrm>
        <a:off x="4662709" y="4364945"/>
        <a:ext cx="1125053" cy="348599"/>
      </dsp:txXfrm>
    </dsp:sp>
    <dsp:sp modelId="{3B7E9247-6F21-44C9-9CD3-567F81B6DF52}">
      <dsp:nvSpPr>
        <dsp:cNvPr id="0" name=""/>
        <dsp:cNvSpPr/>
      </dsp:nvSpPr>
      <dsp:spPr>
        <a:xfrm rot="4757021">
          <a:off x="2364090" y="6063518"/>
          <a:ext cx="1424813" cy="6464"/>
        </a:xfrm>
        <a:custGeom>
          <a:avLst/>
          <a:gdLst/>
          <a:ahLst/>
          <a:cxnLst/>
          <a:rect l="0" t="0" r="0" b="0"/>
          <a:pathLst>
            <a:path>
              <a:moveTo>
                <a:pt x="0" y="3232"/>
              </a:moveTo>
              <a:lnTo>
                <a:pt x="1424813" y="323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040877" y="6031130"/>
        <a:ext cx="71240" cy="71240"/>
      </dsp:txXfrm>
    </dsp:sp>
    <dsp:sp modelId="{8E63F35E-DF38-4BE0-913F-3885AA5AA557}">
      <dsp:nvSpPr>
        <dsp:cNvPr id="0" name=""/>
        <dsp:cNvSpPr/>
      </dsp:nvSpPr>
      <dsp:spPr>
        <a:xfrm>
          <a:off x="3208966" y="6452165"/>
          <a:ext cx="893906" cy="629134"/>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solidFill>
                <a:srgbClr val="0070C0"/>
              </a:solidFill>
            </a:rPr>
            <a:t>Expenses</a:t>
          </a:r>
          <a:endParaRPr lang="en-US" sz="1400" kern="1200" dirty="0">
            <a:solidFill>
              <a:srgbClr val="0070C0"/>
            </a:solidFill>
          </a:endParaRPr>
        </a:p>
      </dsp:txBody>
      <dsp:txXfrm>
        <a:off x="3227393" y="6470592"/>
        <a:ext cx="857052" cy="592280"/>
      </dsp:txXfrm>
    </dsp:sp>
    <dsp:sp modelId="{727E02A5-CBA6-4D0B-AED1-984C33AC05B8}">
      <dsp:nvSpPr>
        <dsp:cNvPr id="0" name=""/>
        <dsp:cNvSpPr/>
      </dsp:nvSpPr>
      <dsp:spPr>
        <a:xfrm rot="19593124">
          <a:off x="3951882" y="6260987"/>
          <a:ext cx="1823410" cy="6464"/>
        </a:xfrm>
        <a:custGeom>
          <a:avLst/>
          <a:gdLst/>
          <a:ahLst/>
          <a:cxnLst/>
          <a:rect l="0" t="0" r="0" b="0"/>
          <a:pathLst>
            <a:path>
              <a:moveTo>
                <a:pt x="0" y="3232"/>
              </a:moveTo>
              <a:lnTo>
                <a:pt x="1823410" y="323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a:off x="4818002" y="6218634"/>
        <a:ext cx="91170" cy="91170"/>
      </dsp:txXfrm>
    </dsp:sp>
    <dsp:sp modelId="{7CED7057-7787-4D8A-955E-91088D2A02F9}">
      <dsp:nvSpPr>
        <dsp:cNvPr id="0" name=""/>
        <dsp:cNvSpPr/>
      </dsp:nvSpPr>
      <dsp:spPr>
        <a:xfrm>
          <a:off x="5624303" y="5550951"/>
          <a:ext cx="814192" cy="421511"/>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Raw materials</a:t>
          </a:r>
          <a:endParaRPr lang="en-US" sz="1400" kern="1200" dirty="0"/>
        </a:p>
      </dsp:txBody>
      <dsp:txXfrm>
        <a:off x="5636649" y="5563297"/>
        <a:ext cx="789500" cy="396819"/>
      </dsp:txXfrm>
    </dsp:sp>
    <dsp:sp modelId="{6921AE4A-6BE2-446B-A26B-25D6CCB45B5D}">
      <dsp:nvSpPr>
        <dsp:cNvPr id="0" name=""/>
        <dsp:cNvSpPr/>
      </dsp:nvSpPr>
      <dsp:spPr>
        <a:xfrm rot="16838723">
          <a:off x="3413510" y="5932489"/>
          <a:ext cx="1691127" cy="6464"/>
        </a:xfrm>
        <a:custGeom>
          <a:avLst/>
          <a:gdLst/>
          <a:ahLst/>
          <a:cxnLst/>
          <a:rect l="0" t="0" r="0" b="0"/>
          <a:pathLst>
            <a:path>
              <a:moveTo>
                <a:pt x="0" y="3232"/>
              </a:moveTo>
              <a:lnTo>
                <a:pt x="1691127" y="323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a:off x="4216795" y="5893443"/>
        <a:ext cx="84556" cy="84556"/>
      </dsp:txXfrm>
    </dsp:sp>
    <dsp:sp modelId="{CE4538BC-1C82-4504-B4A3-5FFAC4EEC94C}">
      <dsp:nvSpPr>
        <dsp:cNvPr id="0" name=""/>
        <dsp:cNvSpPr/>
      </dsp:nvSpPr>
      <dsp:spPr>
        <a:xfrm>
          <a:off x="4415274" y="4952527"/>
          <a:ext cx="608732" cy="304366"/>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Ads</a:t>
          </a:r>
          <a:endParaRPr lang="en-US" sz="1400" kern="1200" dirty="0"/>
        </a:p>
      </dsp:txBody>
      <dsp:txXfrm>
        <a:off x="4424189" y="4961442"/>
        <a:ext cx="590902" cy="286536"/>
      </dsp:txXfrm>
    </dsp:sp>
    <dsp:sp modelId="{90260D8B-361A-4E16-A328-F3E91EB4C648}">
      <dsp:nvSpPr>
        <dsp:cNvPr id="0" name=""/>
        <dsp:cNvSpPr/>
      </dsp:nvSpPr>
      <dsp:spPr>
        <a:xfrm rot="18223645">
          <a:off x="3682219" y="5976886"/>
          <a:ext cx="1891608" cy="6464"/>
        </a:xfrm>
        <a:custGeom>
          <a:avLst/>
          <a:gdLst/>
          <a:ahLst/>
          <a:cxnLst/>
          <a:rect l="0" t="0" r="0" b="0"/>
          <a:pathLst>
            <a:path>
              <a:moveTo>
                <a:pt x="0" y="3232"/>
              </a:moveTo>
              <a:lnTo>
                <a:pt x="1891608" y="323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a:off x="4580733" y="5932828"/>
        <a:ext cx="94580" cy="94580"/>
      </dsp:txXfrm>
    </dsp:sp>
    <dsp:sp modelId="{39897B91-AAFD-4CD7-B590-848C5B810087}">
      <dsp:nvSpPr>
        <dsp:cNvPr id="0" name=""/>
        <dsp:cNvSpPr/>
      </dsp:nvSpPr>
      <dsp:spPr>
        <a:xfrm>
          <a:off x="5153174" y="4952527"/>
          <a:ext cx="1152118" cy="481952"/>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Commission fees</a:t>
          </a:r>
          <a:endParaRPr lang="en-US" sz="1400" kern="1200" dirty="0"/>
        </a:p>
      </dsp:txBody>
      <dsp:txXfrm>
        <a:off x="5167290" y="4966643"/>
        <a:ext cx="1123886" cy="453720"/>
      </dsp:txXfrm>
    </dsp:sp>
    <dsp:sp modelId="{188C899F-477F-4981-8D27-D8DF346EBABF}">
      <dsp:nvSpPr>
        <dsp:cNvPr id="0" name=""/>
        <dsp:cNvSpPr/>
      </dsp:nvSpPr>
      <dsp:spPr>
        <a:xfrm rot="17529901">
          <a:off x="3834997" y="6365123"/>
          <a:ext cx="860332" cy="6464"/>
        </a:xfrm>
        <a:custGeom>
          <a:avLst/>
          <a:gdLst/>
          <a:ahLst/>
          <a:cxnLst/>
          <a:rect l="0" t="0" r="0" b="0"/>
          <a:pathLst>
            <a:path>
              <a:moveTo>
                <a:pt x="0" y="3232"/>
              </a:moveTo>
              <a:lnTo>
                <a:pt x="860332" y="323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243655" y="6346847"/>
        <a:ext cx="43016" cy="43016"/>
      </dsp:txXfrm>
    </dsp:sp>
    <dsp:sp modelId="{0BF9C949-2A50-4516-8B7E-475D591B9A75}">
      <dsp:nvSpPr>
        <dsp:cNvPr id="0" name=""/>
        <dsp:cNvSpPr/>
      </dsp:nvSpPr>
      <dsp:spPr>
        <a:xfrm>
          <a:off x="4427455" y="5700557"/>
          <a:ext cx="817924" cy="538841"/>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Credit card fees</a:t>
          </a:r>
          <a:endParaRPr lang="en-US" sz="1400" kern="1200" dirty="0"/>
        </a:p>
      </dsp:txBody>
      <dsp:txXfrm>
        <a:off x="4443237" y="5716339"/>
        <a:ext cx="786360" cy="507277"/>
      </dsp:txXfrm>
    </dsp:sp>
    <dsp:sp modelId="{354268F1-3D51-4D49-8C11-7611DB7A336A}">
      <dsp:nvSpPr>
        <dsp:cNvPr id="0" name=""/>
        <dsp:cNvSpPr/>
      </dsp:nvSpPr>
      <dsp:spPr>
        <a:xfrm rot="980886">
          <a:off x="4090215" y="6851617"/>
          <a:ext cx="626115" cy="6464"/>
        </a:xfrm>
        <a:custGeom>
          <a:avLst/>
          <a:gdLst/>
          <a:ahLst/>
          <a:cxnLst/>
          <a:rect l="0" t="0" r="0" b="0"/>
          <a:pathLst>
            <a:path>
              <a:moveTo>
                <a:pt x="0" y="3232"/>
              </a:moveTo>
              <a:lnTo>
                <a:pt x="626115" y="323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387620" y="6839197"/>
        <a:ext cx="31305" cy="31305"/>
      </dsp:txXfrm>
    </dsp:sp>
    <dsp:sp modelId="{62C56045-B9CE-48F0-BE27-9626663E14D1}">
      <dsp:nvSpPr>
        <dsp:cNvPr id="0" name=""/>
        <dsp:cNvSpPr/>
      </dsp:nvSpPr>
      <dsp:spPr>
        <a:xfrm>
          <a:off x="4703674" y="6747799"/>
          <a:ext cx="1475775" cy="390334"/>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Web hosting</a:t>
          </a:r>
          <a:endParaRPr lang="en-US" sz="1400" kern="1200" dirty="0"/>
        </a:p>
      </dsp:txBody>
      <dsp:txXfrm>
        <a:off x="4715106" y="6759231"/>
        <a:ext cx="1452911" cy="367470"/>
      </dsp:txXfrm>
    </dsp:sp>
    <dsp:sp modelId="{3AE2B3D5-D3E1-42A4-BFEA-A03E47419630}">
      <dsp:nvSpPr>
        <dsp:cNvPr id="0" name=""/>
        <dsp:cNvSpPr/>
      </dsp:nvSpPr>
      <dsp:spPr>
        <a:xfrm rot="20698245">
          <a:off x="4079904" y="6589377"/>
          <a:ext cx="1342958" cy="6464"/>
        </a:xfrm>
        <a:custGeom>
          <a:avLst/>
          <a:gdLst/>
          <a:ahLst/>
          <a:cxnLst/>
          <a:rect l="0" t="0" r="0" b="0"/>
          <a:pathLst>
            <a:path>
              <a:moveTo>
                <a:pt x="0" y="3232"/>
              </a:moveTo>
              <a:lnTo>
                <a:pt x="1342958" y="323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717809" y="6559036"/>
        <a:ext cx="67147" cy="67147"/>
      </dsp:txXfrm>
    </dsp:sp>
    <dsp:sp modelId="{60E7291C-4B7C-4CAC-B33B-8B55953C35AC}">
      <dsp:nvSpPr>
        <dsp:cNvPr id="0" name=""/>
        <dsp:cNvSpPr/>
      </dsp:nvSpPr>
      <dsp:spPr>
        <a:xfrm>
          <a:off x="5399894" y="6199809"/>
          <a:ext cx="1131914" cy="437356"/>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Insurance</a:t>
          </a:r>
          <a:endParaRPr lang="en-US" sz="1400" kern="1200" dirty="0"/>
        </a:p>
      </dsp:txBody>
      <dsp:txXfrm>
        <a:off x="5412704" y="6212619"/>
        <a:ext cx="1106294" cy="411736"/>
      </dsp:txXfrm>
    </dsp:sp>
    <dsp:sp modelId="{6B347F2F-0582-495B-B903-3866B64F58AA}">
      <dsp:nvSpPr>
        <dsp:cNvPr id="0" name=""/>
        <dsp:cNvSpPr/>
      </dsp:nvSpPr>
      <dsp:spPr>
        <a:xfrm rot="1898281">
          <a:off x="4015781" y="7070885"/>
          <a:ext cx="1171993" cy="6464"/>
        </a:xfrm>
        <a:custGeom>
          <a:avLst/>
          <a:gdLst/>
          <a:ahLst/>
          <a:cxnLst/>
          <a:rect l="0" t="0" r="0" b="0"/>
          <a:pathLst>
            <a:path>
              <a:moveTo>
                <a:pt x="0" y="3232"/>
              </a:moveTo>
              <a:lnTo>
                <a:pt x="1171993" y="323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572478" y="7044818"/>
        <a:ext cx="58599" cy="58599"/>
      </dsp:txXfrm>
    </dsp:sp>
    <dsp:sp modelId="{5D80974B-6F65-4E2D-8FA6-64F9446C5C47}">
      <dsp:nvSpPr>
        <dsp:cNvPr id="0" name=""/>
        <dsp:cNvSpPr/>
      </dsp:nvSpPr>
      <dsp:spPr>
        <a:xfrm>
          <a:off x="5100683" y="7203774"/>
          <a:ext cx="1321297" cy="355457"/>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Shipping costs</a:t>
          </a:r>
          <a:endParaRPr lang="en-US" sz="1400" kern="1200" dirty="0"/>
        </a:p>
      </dsp:txBody>
      <dsp:txXfrm>
        <a:off x="5111094" y="7214185"/>
        <a:ext cx="1300475" cy="334635"/>
      </dsp:txXfrm>
    </dsp:sp>
    <dsp:sp modelId="{916393F8-974A-49C0-B0E4-BC76FC442A24}">
      <dsp:nvSpPr>
        <dsp:cNvPr id="0" name=""/>
        <dsp:cNvSpPr/>
      </dsp:nvSpPr>
      <dsp:spPr>
        <a:xfrm rot="3132598">
          <a:off x="3858503" y="7262211"/>
          <a:ext cx="1262140" cy="6464"/>
        </a:xfrm>
        <a:custGeom>
          <a:avLst/>
          <a:gdLst/>
          <a:ahLst/>
          <a:cxnLst/>
          <a:rect l="0" t="0" r="0" b="0"/>
          <a:pathLst>
            <a:path>
              <a:moveTo>
                <a:pt x="0" y="3232"/>
              </a:moveTo>
              <a:lnTo>
                <a:pt x="1262140" y="323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458020" y="7233890"/>
        <a:ext cx="63107" cy="63107"/>
      </dsp:txXfrm>
    </dsp:sp>
    <dsp:sp modelId="{D84AF3F8-36C1-40D8-8D89-5E4A28C46C06}">
      <dsp:nvSpPr>
        <dsp:cNvPr id="0" name=""/>
        <dsp:cNvSpPr/>
      </dsp:nvSpPr>
      <dsp:spPr>
        <a:xfrm>
          <a:off x="4876274" y="7652593"/>
          <a:ext cx="1822308" cy="223121"/>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Accounting service</a:t>
          </a:r>
          <a:endParaRPr lang="en-US" sz="1400" kern="1200" dirty="0"/>
        </a:p>
      </dsp:txBody>
      <dsp:txXfrm>
        <a:off x="4882809" y="7659128"/>
        <a:ext cx="1809238" cy="210051"/>
      </dsp:txXfrm>
    </dsp:sp>
    <dsp:sp modelId="{6CAD3CB4-48DB-438C-9E9F-12E9B3003A96}">
      <dsp:nvSpPr>
        <dsp:cNvPr id="0" name=""/>
        <dsp:cNvSpPr/>
      </dsp:nvSpPr>
      <dsp:spPr>
        <a:xfrm rot="4600854">
          <a:off x="3560696" y="7449019"/>
          <a:ext cx="1408935" cy="6464"/>
        </a:xfrm>
        <a:custGeom>
          <a:avLst/>
          <a:gdLst/>
          <a:ahLst/>
          <a:cxnLst/>
          <a:rect l="0" t="0" r="0" b="0"/>
          <a:pathLst>
            <a:path>
              <a:moveTo>
                <a:pt x="0" y="3232"/>
              </a:moveTo>
              <a:lnTo>
                <a:pt x="1408935" y="323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229940" y="7417028"/>
        <a:ext cx="70446" cy="70446"/>
      </dsp:txXfrm>
    </dsp:sp>
    <dsp:sp modelId="{495F6117-A79C-4A8F-9089-023164EBAA7A}">
      <dsp:nvSpPr>
        <dsp:cNvPr id="0" name=""/>
        <dsp:cNvSpPr/>
      </dsp:nvSpPr>
      <dsp:spPr>
        <a:xfrm>
          <a:off x="4427455" y="7951803"/>
          <a:ext cx="694953" cy="371935"/>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Misc.</a:t>
          </a:r>
          <a:endParaRPr lang="en-US" sz="1400" kern="1200" dirty="0"/>
        </a:p>
      </dsp:txBody>
      <dsp:txXfrm>
        <a:off x="4438349" y="7962697"/>
        <a:ext cx="673165" cy="350147"/>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6B779B2-D39A-43A7-B498-A5084FD49503}" type="datetimeFigureOut">
              <a:rPr lang="en-US" smtClean="0"/>
              <a:t>3/9/2012</a:t>
            </a:fld>
            <a:endParaRPr lang="en-US"/>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4C92CC9-6758-458A-ABBE-0FF65187A933}" type="slidenum">
              <a:rPr lang="en-US" smtClean="0"/>
              <a:t>‹#›</a:t>
            </a:fld>
            <a:endParaRPr lang="en-US"/>
          </a:p>
        </p:txBody>
      </p:sp>
    </p:spTree>
    <p:extLst>
      <p:ext uri="{BB962C8B-B14F-4D97-AF65-F5344CB8AC3E}">
        <p14:creationId xmlns:p14="http://schemas.microsoft.com/office/powerpoint/2010/main" val="19158338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Bookkeeping</a:t>
            </a:r>
            <a:r>
              <a:rPr lang="en-US" baseline="0" dirty="0" smtClean="0"/>
              <a:t> systems include a chart of accounts which detail every transaction of your business. This chart of accounts has a balance sheet and an income statement sheet. That’s the rough structure you need to set up in your software. (Templates come with your software. These accounts make up the General </a:t>
            </a:r>
            <a:r>
              <a:rPr lang="en-US" baseline="0" smtClean="0"/>
              <a:t>Ledger.)</a:t>
            </a:r>
            <a:endParaRPr lang="en-US" baseline="0" dirty="0" smtClean="0"/>
          </a:p>
          <a:p>
            <a:endParaRPr lang="en-US" baseline="0" dirty="0" smtClean="0"/>
          </a:p>
          <a:p>
            <a:r>
              <a:rPr lang="en-US" baseline="0" dirty="0" smtClean="0"/>
              <a:t>Next, zooming in  there, one will find that the balance sheet consists of assets, liabilities, and equity accounts. The assets include all your business owns long-term and short-term. Liability includes e.g. the sales tax you collect and pass on to the states tax commissioner perhaps only once a year. For a micro business the equity is mostly the cash you brought in, out of your own pocket.</a:t>
            </a:r>
          </a:p>
          <a:p>
            <a:endParaRPr lang="en-US" baseline="0" dirty="0" smtClean="0"/>
          </a:p>
          <a:p>
            <a:r>
              <a:rPr lang="en-US" baseline="0" dirty="0" smtClean="0"/>
              <a:t>Finally the income statement includes basically your revenues</a:t>
            </a:r>
            <a:r>
              <a:rPr lang="en-US" baseline="30000" dirty="0" smtClean="0"/>
              <a:t>+++</a:t>
            </a:r>
            <a:r>
              <a:rPr lang="en-US" baseline="0" dirty="0" smtClean="0"/>
              <a:t> (mostly your sales) and all the expenses</a:t>
            </a:r>
            <a:r>
              <a:rPr lang="en-US" baseline="30000" dirty="0" smtClean="0"/>
              <a:t>----</a:t>
            </a:r>
            <a:r>
              <a:rPr lang="en-US" baseline="0" dirty="0" smtClean="0"/>
              <a:t>. The chart here includes only what may be common for an E-commerce business.</a:t>
            </a:r>
          </a:p>
          <a:p>
            <a:endParaRPr lang="en-US" dirty="0"/>
          </a:p>
        </p:txBody>
      </p:sp>
      <p:sp>
        <p:nvSpPr>
          <p:cNvPr id="4" name="Slide Number Placeholder 3"/>
          <p:cNvSpPr>
            <a:spLocks noGrp="1"/>
          </p:cNvSpPr>
          <p:nvPr>
            <p:ph type="sldNum" sz="quarter" idx="10"/>
          </p:nvPr>
        </p:nvSpPr>
        <p:spPr/>
        <p:txBody>
          <a:bodyPr/>
          <a:lstStyle/>
          <a:p>
            <a:fld id="{24C92CC9-6758-458A-ABBE-0FF65187A933}" type="slidenum">
              <a:rPr lang="en-US" smtClean="0"/>
              <a:t>1</a:t>
            </a:fld>
            <a:endParaRPr lang="en-US"/>
          </a:p>
        </p:txBody>
      </p:sp>
    </p:spTree>
    <p:extLst>
      <p:ext uri="{BB962C8B-B14F-4D97-AF65-F5344CB8AC3E}">
        <p14:creationId xmlns:p14="http://schemas.microsoft.com/office/powerpoint/2010/main" val="27192701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Bookkeeping</a:t>
            </a:r>
            <a:r>
              <a:rPr lang="en-US" baseline="0" dirty="0" smtClean="0"/>
              <a:t> systems include a chart of accounts which detail every transaction of your business. This chart of accounts has a balance sheet and an income statement sheet. That’s the rough structure you need to set up in your software. (Templates come with your software. These accounts make up the General </a:t>
            </a:r>
            <a:r>
              <a:rPr lang="en-US" baseline="0" smtClean="0"/>
              <a:t>Ledger.)</a:t>
            </a:r>
            <a:endParaRPr lang="en-US" baseline="0" dirty="0" smtClean="0"/>
          </a:p>
          <a:p>
            <a:endParaRPr lang="en-US" baseline="0" dirty="0" smtClean="0"/>
          </a:p>
          <a:p>
            <a:r>
              <a:rPr lang="en-US" baseline="0" dirty="0" smtClean="0"/>
              <a:t>Next, zooming in  there, one will find that the balance sheet consists of assets, liabilities, and equity accounts. The assets include all your business owns long-term and short-term. Liability includes e.g. the sales tax you collect and pass on to the states tax commissioner perhaps only once a year. For a micro business the equity is mostly the cash you brought in, out of your own pocket.</a:t>
            </a:r>
          </a:p>
          <a:p>
            <a:endParaRPr lang="en-US" baseline="0" dirty="0" smtClean="0"/>
          </a:p>
          <a:p>
            <a:r>
              <a:rPr lang="en-US" baseline="0" dirty="0" smtClean="0"/>
              <a:t>Finally the income statement includes basically your revenues</a:t>
            </a:r>
            <a:r>
              <a:rPr lang="en-US" baseline="30000" dirty="0" smtClean="0"/>
              <a:t>+++</a:t>
            </a:r>
            <a:r>
              <a:rPr lang="en-US" baseline="0" dirty="0" smtClean="0"/>
              <a:t> (mostly your sales) and all the expenses</a:t>
            </a:r>
            <a:r>
              <a:rPr lang="en-US" baseline="30000" dirty="0" smtClean="0"/>
              <a:t>----</a:t>
            </a:r>
            <a:r>
              <a:rPr lang="en-US" baseline="0" dirty="0" smtClean="0"/>
              <a:t>. The chart here includes only what may be common for an E-commerce business.</a:t>
            </a:r>
          </a:p>
          <a:p>
            <a:endParaRPr lang="en-US" dirty="0"/>
          </a:p>
        </p:txBody>
      </p:sp>
      <p:sp>
        <p:nvSpPr>
          <p:cNvPr id="4" name="Slide Number Placeholder 3"/>
          <p:cNvSpPr>
            <a:spLocks noGrp="1"/>
          </p:cNvSpPr>
          <p:nvPr>
            <p:ph type="sldNum" sz="quarter" idx="10"/>
          </p:nvPr>
        </p:nvSpPr>
        <p:spPr/>
        <p:txBody>
          <a:bodyPr/>
          <a:lstStyle/>
          <a:p>
            <a:fld id="{24C92CC9-6758-458A-ABBE-0FF65187A933}" type="slidenum">
              <a:rPr lang="en-US" smtClean="0"/>
              <a:t>2</a:t>
            </a:fld>
            <a:endParaRPr lang="en-US"/>
          </a:p>
        </p:txBody>
      </p:sp>
    </p:spTree>
    <p:extLst>
      <p:ext uri="{BB962C8B-B14F-4D97-AF65-F5344CB8AC3E}">
        <p14:creationId xmlns:p14="http://schemas.microsoft.com/office/powerpoint/2010/main" val="27192701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Bookkeeping</a:t>
            </a:r>
            <a:r>
              <a:rPr lang="en-US" baseline="0" dirty="0" smtClean="0"/>
              <a:t> systems include a chart of accounts which detail every transaction of your business. This chart of accounts has a balance sheet and an income statement sheet. That’s the rough structure you need to set up in your software. (Templates come with your software. These accounts make up the General </a:t>
            </a:r>
            <a:r>
              <a:rPr lang="en-US" baseline="0" smtClean="0"/>
              <a:t>Ledger.)</a:t>
            </a:r>
            <a:endParaRPr lang="en-US" baseline="0" dirty="0" smtClean="0"/>
          </a:p>
          <a:p>
            <a:endParaRPr lang="en-US" baseline="0" dirty="0" smtClean="0"/>
          </a:p>
          <a:p>
            <a:r>
              <a:rPr lang="en-US" baseline="0" dirty="0" smtClean="0"/>
              <a:t>Next, zooming in  there, one will find that the balance sheet consists of assets, liabilities, and equity accounts. The assets include all your business owns long-term and short-term. Liability includes e.g. the sales tax you collect and pass on to the states tax commissioner perhaps only once a year. For a micro business the equity is mostly the cash you brought in, out of your own pocket.</a:t>
            </a:r>
          </a:p>
          <a:p>
            <a:endParaRPr lang="en-US" baseline="0" dirty="0" smtClean="0"/>
          </a:p>
          <a:p>
            <a:r>
              <a:rPr lang="en-US" baseline="0" dirty="0" smtClean="0"/>
              <a:t>Finally the income statement includes basically your revenues</a:t>
            </a:r>
            <a:r>
              <a:rPr lang="en-US" baseline="30000" dirty="0" smtClean="0"/>
              <a:t>+++</a:t>
            </a:r>
            <a:r>
              <a:rPr lang="en-US" baseline="0" dirty="0" smtClean="0"/>
              <a:t> (mostly your sales) and all the expenses</a:t>
            </a:r>
            <a:r>
              <a:rPr lang="en-US" baseline="30000" dirty="0" smtClean="0"/>
              <a:t>----</a:t>
            </a:r>
            <a:r>
              <a:rPr lang="en-US" baseline="0" dirty="0" smtClean="0"/>
              <a:t>. The chart here includes only what may be common for an E-commerce business.</a:t>
            </a:r>
          </a:p>
          <a:p>
            <a:endParaRPr lang="en-US" dirty="0"/>
          </a:p>
        </p:txBody>
      </p:sp>
      <p:sp>
        <p:nvSpPr>
          <p:cNvPr id="4" name="Slide Number Placeholder 3"/>
          <p:cNvSpPr>
            <a:spLocks noGrp="1"/>
          </p:cNvSpPr>
          <p:nvPr>
            <p:ph type="sldNum" sz="quarter" idx="10"/>
          </p:nvPr>
        </p:nvSpPr>
        <p:spPr/>
        <p:txBody>
          <a:bodyPr/>
          <a:lstStyle/>
          <a:p>
            <a:fld id="{24C92CC9-6758-458A-ABBE-0FF65187A933}" type="slidenum">
              <a:rPr lang="en-US" smtClean="0"/>
              <a:t>3</a:t>
            </a:fld>
            <a:endParaRPr lang="en-US"/>
          </a:p>
        </p:txBody>
      </p:sp>
    </p:spTree>
    <p:extLst>
      <p:ext uri="{BB962C8B-B14F-4D97-AF65-F5344CB8AC3E}">
        <p14:creationId xmlns:p14="http://schemas.microsoft.com/office/powerpoint/2010/main" val="27192701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F671D2F-B6EF-4D2D-A732-494C986F4123}" type="datetimeFigureOut">
              <a:rPr lang="en-US" smtClean="0"/>
              <a:t>3/9/2012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A679F9-729E-48D0-8F58-CE625D3F62FC}" type="slidenum">
              <a:rPr lang="en-US" smtClean="0"/>
              <a:t>‹#›</a:t>
            </a:fld>
            <a:endParaRPr lang="en-US"/>
          </a:p>
        </p:txBody>
      </p:sp>
    </p:spTree>
    <p:extLst>
      <p:ext uri="{BB962C8B-B14F-4D97-AF65-F5344CB8AC3E}">
        <p14:creationId xmlns:p14="http://schemas.microsoft.com/office/powerpoint/2010/main" val="1239909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671D2F-B6EF-4D2D-A732-494C986F4123}" type="datetimeFigureOut">
              <a:rPr lang="en-US" smtClean="0"/>
              <a:t>3/9/2012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A679F9-729E-48D0-8F58-CE625D3F62FC}" type="slidenum">
              <a:rPr lang="en-US" smtClean="0"/>
              <a:t>‹#›</a:t>
            </a:fld>
            <a:endParaRPr lang="en-US"/>
          </a:p>
        </p:txBody>
      </p:sp>
    </p:spTree>
    <p:extLst>
      <p:ext uri="{BB962C8B-B14F-4D97-AF65-F5344CB8AC3E}">
        <p14:creationId xmlns:p14="http://schemas.microsoft.com/office/powerpoint/2010/main" val="8081003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7" y="488951"/>
            <a:ext cx="1157288" cy="104013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57175" y="488951"/>
            <a:ext cx="3357563" cy="10401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671D2F-B6EF-4D2D-A732-494C986F4123}" type="datetimeFigureOut">
              <a:rPr lang="en-US" smtClean="0"/>
              <a:t>3/9/2012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A679F9-729E-48D0-8F58-CE625D3F62FC}" type="slidenum">
              <a:rPr lang="en-US" smtClean="0"/>
              <a:t>‹#›</a:t>
            </a:fld>
            <a:endParaRPr lang="en-US"/>
          </a:p>
        </p:txBody>
      </p:sp>
    </p:spTree>
    <p:extLst>
      <p:ext uri="{BB962C8B-B14F-4D97-AF65-F5344CB8AC3E}">
        <p14:creationId xmlns:p14="http://schemas.microsoft.com/office/powerpoint/2010/main" val="4631390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671D2F-B6EF-4D2D-A732-494C986F4123}" type="datetimeFigureOut">
              <a:rPr lang="en-US" smtClean="0"/>
              <a:t>3/9/2012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A679F9-729E-48D0-8F58-CE625D3F62FC}" type="slidenum">
              <a:rPr lang="en-US" smtClean="0"/>
              <a:t>‹#›</a:t>
            </a:fld>
            <a:endParaRPr lang="en-US"/>
          </a:p>
        </p:txBody>
      </p:sp>
    </p:spTree>
    <p:extLst>
      <p:ext uri="{BB962C8B-B14F-4D97-AF65-F5344CB8AC3E}">
        <p14:creationId xmlns:p14="http://schemas.microsoft.com/office/powerpoint/2010/main" val="3161959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F671D2F-B6EF-4D2D-A732-494C986F4123}" type="datetimeFigureOut">
              <a:rPr lang="en-US" smtClean="0"/>
              <a:t>3/9/2012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A679F9-729E-48D0-8F58-CE625D3F62FC}" type="slidenum">
              <a:rPr lang="en-US" smtClean="0"/>
              <a:t>‹#›</a:t>
            </a:fld>
            <a:endParaRPr lang="en-US"/>
          </a:p>
        </p:txBody>
      </p:sp>
    </p:spTree>
    <p:extLst>
      <p:ext uri="{BB962C8B-B14F-4D97-AF65-F5344CB8AC3E}">
        <p14:creationId xmlns:p14="http://schemas.microsoft.com/office/powerpoint/2010/main" val="5706033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F671D2F-B6EF-4D2D-A732-494C986F4123}" type="datetimeFigureOut">
              <a:rPr lang="en-US" smtClean="0"/>
              <a:t>3/9/2012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A679F9-729E-48D0-8F58-CE625D3F62FC}" type="slidenum">
              <a:rPr lang="en-US" smtClean="0"/>
              <a:t>‹#›</a:t>
            </a:fld>
            <a:endParaRPr lang="en-US"/>
          </a:p>
        </p:txBody>
      </p:sp>
    </p:spTree>
    <p:extLst>
      <p:ext uri="{BB962C8B-B14F-4D97-AF65-F5344CB8AC3E}">
        <p14:creationId xmlns:p14="http://schemas.microsoft.com/office/powerpoint/2010/main" val="31694355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F671D2F-B6EF-4D2D-A732-494C986F4123}" type="datetimeFigureOut">
              <a:rPr lang="en-US" smtClean="0"/>
              <a:t>3/9/2012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A679F9-729E-48D0-8F58-CE625D3F62FC}" type="slidenum">
              <a:rPr lang="en-US" smtClean="0"/>
              <a:t>‹#›</a:t>
            </a:fld>
            <a:endParaRPr lang="en-US"/>
          </a:p>
        </p:txBody>
      </p:sp>
    </p:spTree>
    <p:extLst>
      <p:ext uri="{BB962C8B-B14F-4D97-AF65-F5344CB8AC3E}">
        <p14:creationId xmlns:p14="http://schemas.microsoft.com/office/powerpoint/2010/main" val="488352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F671D2F-B6EF-4D2D-A732-494C986F4123}" type="datetimeFigureOut">
              <a:rPr lang="en-US" smtClean="0"/>
              <a:t>3/9/2012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A679F9-729E-48D0-8F58-CE625D3F62FC}" type="slidenum">
              <a:rPr lang="en-US" smtClean="0"/>
              <a:t>‹#›</a:t>
            </a:fld>
            <a:endParaRPr lang="en-US"/>
          </a:p>
        </p:txBody>
      </p:sp>
    </p:spTree>
    <p:extLst>
      <p:ext uri="{BB962C8B-B14F-4D97-AF65-F5344CB8AC3E}">
        <p14:creationId xmlns:p14="http://schemas.microsoft.com/office/powerpoint/2010/main" val="38957330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671D2F-B6EF-4D2D-A732-494C986F4123}" type="datetimeFigureOut">
              <a:rPr lang="en-US" smtClean="0"/>
              <a:t>3/9/2012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A679F9-729E-48D0-8F58-CE625D3F62FC}" type="slidenum">
              <a:rPr lang="en-US" smtClean="0"/>
              <a:t>‹#›</a:t>
            </a:fld>
            <a:endParaRPr lang="en-US"/>
          </a:p>
        </p:txBody>
      </p:sp>
    </p:spTree>
    <p:extLst>
      <p:ext uri="{BB962C8B-B14F-4D97-AF65-F5344CB8AC3E}">
        <p14:creationId xmlns:p14="http://schemas.microsoft.com/office/powerpoint/2010/main" val="2917892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671D2F-B6EF-4D2D-A732-494C986F4123}" type="datetimeFigureOut">
              <a:rPr lang="en-US" smtClean="0"/>
              <a:t>3/9/2012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A679F9-729E-48D0-8F58-CE625D3F62FC}" type="slidenum">
              <a:rPr lang="en-US" smtClean="0"/>
              <a:t>‹#›</a:t>
            </a:fld>
            <a:endParaRPr lang="en-US"/>
          </a:p>
        </p:txBody>
      </p:sp>
    </p:spTree>
    <p:extLst>
      <p:ext uri="{BB962C8B-B14F-4D97-AF65-F5344CB8AC3E}">
        <p14:creationId xmlns:p14="http://schemas.microsoft.com/office/powerpoint/2010/main" val="31455758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671D2F-B6EF-4D2D-A732-494C986F4123}" type="datetimeFigureOut">
              <a:rPr lang="en-US" smtClean="0"/>
              <a:t>3/9/2012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A679F9-729E-48D0-8F58-CE625D3F62FC}" type="slidenum">
              <a:rPr lang="en-US" smtClean="0"/>
              <a:t>‹#›</a:t>
            </a:fld>
            <a:endParaRPr lang="en-US"/>
          </a:p>
        </p:txBody>
      </p:sp>
    </p:spTree>
    <p:extLst>
      <p:ext uri="{BB962C8B-B14F-4D97-AF65-F5344CB8AC3E}">
        <p14:creationId xmlns:p14="http://schemas.microsoft.com/office/powerpoint/2010/main" val="33929370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BF671D2F-B6EF-4D2D-A732-494C986F4123}" type="datetimeFigureOut">
              <a:rPr lang="en-US" smtClean="0"/>
              <a:t>3/9/2012</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07A679F9-729E-48D0-8F58-CE625D3F62FC}" type="slidenum">
              <a:rPr lang="en-US" smtClean="0"/>
              <a:t>‹#›</a:t>
            </a:fld>
            <a:endParaRPr lang="en-US"/>
          </a:p>
        </p:txBody>
      </p:sp>
    </p:spTree>
    <p:extLst>
      <p:ext uri="{BB962C8B-B14F-4D97-AF65-F5344CB8AC3E}">
        <p14:creationId xmlns:p14="http://schemas.microsoft.com/office/powerpoint/2010/main" val="4127358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lathecity.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575" y="1066800"/>
            <a:ext cx="7063216" cy="1323439"/>
          </a:xfrm>
          <a:prstGeom prst="rect">
            <a:avLst/>
          </a:prstGeom>
          <a:noFill/>
        </p:spPr>
        <p:txBody>
          <a:bodyPr wrap="none" lIns="91440" tIns="45720" rIns="91440" bIns="45720">
            <a:spAutoFit/>
            <a:scene3d>
              <a:camera prst="orthographicFront"/>
              <a:lightRig rig="balanced" dir="t">
                <a:rot lat="0" lon="0" rev="2100000"/>
              </a:lightRig>
            </a:scene3d>
            <a:sp3d extrusionH="57150" prstMaterial="metal">
              <a:bevelT w="38100" h="25400"/>
              <a:contourClr>
                <a:schemeClr val="bg2"/>
              </a:contourClr>
            </a:sp3d>
          </a:bodyPr>
          <a:lstStyle/>
          <a:p>
            <a:pPr algn="ctr"/>
            <a:r>
              <a:rPr lang="en-US" sz="4000" b="1" cap="none" spc="0" dirty="0" smtClean="0">
                <a:ln w="50800"/>
                <a:solidFill>
                  <a:schemeClr val="bg1">
                    <a:shade val="50000"/>
                  </a:schemeClr>
                </a:solidFill>
                <a:effectLst/>
              </a:rPr>
              <a:t>A few slides about bookkeeping </a:t>
            </a:r>
          </a:p>
          <a:p>
            <a:pPr algn="ctr"/>
            <a:r>
              <a:rPr lang="en-US" sz="4000" b="1" cap="none" spc="0" dirty="0" smtClean="0">
                <a:ln w="50800"/>
                <a:solidFill>
                  <a:schemeClr val="bg1">
                    <a:shade val="50000"/>
                  </a:schemeClr>
                </a:solidFill>
                <a:effectLst/>
              </a:rPr>
              <a:t>may help getting you started</a:t>
            </a:r>
            <a:endParaRPr lang="en-US" sz="4000" b="1" cap="none" spc="0" dirty="0">
              <a:ln w="50800"/>
              <a:solidFill>
                <a:schemeClr val="bg1">
                  <a:shade val="50000"/>
                </a:schemeClr>
              </a:solidFill>
              <a:effectLst/>
            </a:endParaRPr>
          </a:p>
        </p:txBody>
      </p:sp>
      <p:sp>
        <p:nvSpPr>
          <p:cNvPr id="3" name="TextBox 2"/>
          <p:cNvSpPr txBox="1"/>
          <p:nvPr/>
        </p:nvSpPr>
        <p:spPr>
          <a:xfrm>
            <a:off x="2416104" y="2895600"/>
            <a:ext cx="2101857" cy="646331"/>
          </a:xfrm>
          <a:prstGeom prst="rect">
            <a:avLst/>
          </a:prstGeom>
          <a:noFill/>
        </p:spPr>
        <p:txBody>
          <a:bodyPr wrap="none" rtlCol="0">
            <a:spAutoFit/>
          </a:bodyPr>
          <a:lstStyle/>
          <a:p>
            <a:r>
              <a:rPr lang="en-US" dirty="0" smtClean="0">
                <a:hlinkClick r:id="rId3"/>
              </a:rPr>
              <a:t>www.LatheCity.com</a:t>
            </a:r>
            <a:endParaRPr lang="en-US" dirty="0" smtClean="0"/>
          </a:p>
          <a:p>
            <a:r>
              <a:rPr lang="en-US" dirty="0" smtClean="0"/>
              <a:t>sales@lathecity.com</a:t>
            </a:r>
            <a:endParaRPr lang="en-US" dirty="0"/>
          </a:p>
        </p:txBody>
      </p:sp>
    </p:spTree>
    <p:extLst>
      <p:ext uri="{BB962C8B-B14F-4D97-AF65-F5344CB8AC3E}">
        <p14:creationId xmlns:p14="http://schemas.microsoft.com/office/powerpoint/2010/main" val="6598715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199" y="457200"/>
            <a:ext cx="5943599" cy="7848302"/>
          </a:xfrm>
          <a:prstGeom prst="rect">
            <a:avLst/>
          </a:prstGeom>
          <a:noFill/>
        </p:spPr>
        <p:txBody>
          <a:bodyPr wrap="square" numCol="2" rtlCol="0">
            <a:spAutoFit/>
          </a:bodyPr>
          <a:lstStyle/>
          <a:p>
            <a:pPr algn="just"/>
            <a:r>
              <a:rPr lang="en-US" b="1" dirty="0"/>
              <a:t>Disclaimer</a:t>
            </a:r>
            <a:endParaRPr lang="en-US" dirty="0"/>
          </a:p>
          <a:p>
            <a:pPr marL="403225" algn="just"/>
            <a:r>
              <a:rPr lang="en-US" b="1" dirty="0"/>
              <a:t>The publisher and author make no representations or warranties with respect to the accuracy or completeness of the content of this work (booklet) and specifically disclaim all warranties including without any limitations warranties for </a:t>
            </a:r>
            <a:r>
              <a:rPr lang="en-US" b="1" dirty="0" err="1"/>
              <a:t>usefullness</a:t>
            </a:r>
            <a:r>
              <a:rPr lang="en-US" b="1" dirty="0"/>
              <a:t> or fitness for any particular purpose. Advice, strategies, and suggestions described in this booklet may not be suitable for every situation. Different rules, regulations, and laws may be active in different states or locations. This booklet is sold with the understanding that the publisher and author is not providing legal, accounting or other professional services of any kind. The author is not an attorney or lawyer. Neither the author nor publisher shall be liable for damage arising </a:t>
            </a:r>
            <a:r>
              <a:rPr lang="en-US" b="1" dirty="0" err="1"/>
              <a:t>herefrom</a:t>
            </a:r>
            <a:r>
              <a:rPr lang="en-US" b="1" dirty="0"/>
              <a:t>. Providing web addresses or other (information) services in this booklet does not imply that the author or publisher endorse that information or the organization described. Websites and services described may not provide the best services. Websites may be infected by computer viruses. The author and publisher shall not be responsible for any damage caused </a:t>
            </a:r>
            <a:r>
              <a:rPr lang="en-US" b="1" dirty="0" err="1"/>
              <a:t>herefrom</a:t>
            </a:r>
            <a:r>
              <a:rPr lang="en-US" b="1" dirty="0"/>
              <a:t>. Websites and there content may have changed since the time the author described them in this booklet and this booklet is read.</a:t>
            </a:r>
            <a:endParaRPr lang="en-US" dirty="0"/>
          </a:p>
          <a:p>
            <a:pPr algn="just"/>
            <a:endParaRPr lang="en-US" dirty="0"/>
          </a:p>
        </p:txBody>
      </p:sp>
    </p:spTree>
    <p:extLst>
      <p:ext uri="{BB962C8B-B14F-4D97-AF65-F5344CB8AC3E}">
        <p14:creationId xmlns:p14="http://schemas.microsoft.com/office/powerpoint/2010/main" val="14460224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 y="22941"/>
            <a:ext cx="6051913" cy="646331"/>
          </a:xfrm>
          <a:prstGeom prst="rect">
            <a:avLst/>
          </a:prstGeom>
          <a:noFill/>
        </p:spPr>
        <p:txBody>
          <a:bodyPr wrap="none" rtlCol="0">
            <a:spAutoFit/>
          </a:bodyPr>
          <a:lstStyle/>
          <a:p>
            <a:r>
              <a:rPr lang="en-US" dirty="0" smtClean="0"/>
              <a:t>Bookkeeping Basics </a:t>
            </a:r>
          </a:p>
          <a:p>
            <a:r>
              <a:rPr lang="en-US" dirty="0" smtClean="0"/>
              <a:t>– what you want to know to set up your bookkeeping software</a:t>
            </a:r>
            <a:endParaRPr lang="en-US" dirty="0"/>
          </a:p>
        </p:txBody>
      </p:sp>
      <p:graphicFrame>
        <p:nvGraphicFramePr>
          <p:cNvPr id="5" name="Diagram 4"/>
          <p:cNvGraphicFramePr/>
          <p:nvPr>
            <p:extLst>
              <p:ext uri="{D42A27DB-BD31-4B8C-83A1-F6EECF244321}">
                <p14:modId xmlns:p14="http://schemas.microsoft.com/office/powerpoint/2010/main" val="4055841293"/>
              </p:ext>
            </p:extLst>
          </p:nvPr>
        </p:nvGraphicFramePr>
        <p:xfrm>
          <a:off x="-178901" y="669272"/>
          <a:ext cx="6857999" cy="847472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5350948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TotalTime>
  <Words>787</Words>
  <Application>Microsoft Office PowerPoint</Application>
  <PresentationFormat>On-screen Show (4:3)</PresentationFormat>
  <Paragraphs>54</Paragraphs>
  <Slides>3</Slides>
  <Notes>3</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PowerPoint Presentation</vt:lpstr>
      <vt:lpstr>PowerPoint Presentation</vt:lpstr>
      <vt:lpstr>PowerPoint Presentation</vt:lpstr>
    </vt:vector>
  </TitlesOfParts>
  <Company>North Dakota State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The School Of</dc:creator>
  <cp:lastModifiedBy>UweBurghaus</cp:lastModifiedBy>
  <cp:revision>9</cp:revision>
  <dcterms:created xsi:type="dcterms:W3CDTF">2012-03-07T18:36:58Z</dcterms:created>
  <dcterms:modified xsi:type="dcterms:W3CDTF">2012-03-09T23:24:12Z</dcterms:modified>
</cp:coreProperties>
</file>